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96" r:id="rId2"/>
    <p:sldId id="256" r:id="rId3"/>
    <p:sldId id="291" r:id="rId4"/>
    <p:sldId id="292" r:id="rId5"/>
    <p:sldId id="288" r:id="rId6"/>
    <p:sldId id="289" r:id="rId7"/>
    <p:sldId id="293" r:id="rId8"/>
    <p:sldId id="257" r:id="rId9"/>
    <p:sldId id="258" r:id="rId10"/>
    <p:sldId id="260" r:id="rId11"/>
    <p:sldId id="284" r:id="rId12"/>
    <p:sldId id="264" r:id="rId13"/>
    <p:sldId id="265" r:id="rId14"/>
    <p:sldId id="266" r:id="rId15"/>
    <p:sldId id="267" r:id="rId16"/>
    <p:sldId id="268" r:id="rId17"/>
    <p:sldId id="269" r:id="rId18"/>
    <p:sldId id="270" r:id="rId19"/>
    <p:sldId id="271" r:id="rId20"/>
    <p:sldId id="273" r:id="rId21"/>
    <p:sldId id="274" r:id="rId22"/>
    <p:sldId id="275" r:id="rId23"/>
    <p:sldId id="279" r:id="rId24"/>
    <p:sldId id="278" r:id="rId25"/>
    <p:sldId id="276" r:id="rId26"/>
    <p:sldId id="281" r:id="rId27"/>
    <p:sldId id="295" r:id="rId28"/>
    <p:sldId id="277" r:id="rId29"/>
    <p:sldId id="294" r:id="rId30"/>
    <p:sldId id="29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4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15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ata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A6FBF3-9FA0-4C2E-81EC-DBC99313861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96060B28-AFD1-4863-B243-0FAD1873A24D}">
      <dgm:prSet phldrT="[Text]"/>
      <dgm:spPr/>
      <dgm:t>
        <a:bodyPr/>
        <a:lstStyle/>
        <a:p>
          <a:r>
            <a:rPr lang="en-US" dirty="0" smtClean="0"/>
            <a:t>PRE ’17</a:t>
          </a:r>
          <a:endParaRPr lang="en-US" dirty="0"/>
        </a:p>
      </dgm:t>
    </dgm:pt>
    <dgm:pt modelId="{E7FAC3A9-5AF6-43AE-9C00-8D157D3EE4C7}" type="parTrans" cxnId="{F0AA4D4D-2F03-46C0-8DDB-F045A14E76D5}">
      <dgm:prSet/>
      <dgm:spPr/>
      <dgm:t>
        <a:bodyPr/>
        <a:lstStyle/>
        <a:p>
          <a:endParaRPr lang="en-US"/>
        </a:p>
      </dgm:t>
    </dgm:pt>
    <dgm:pt modelId="{918E7242-7B6E-4B7D-A378-6BC2BEEC049C}" type="sibTrans" cxnId="{F0AA4D4D-2F03-46C0-8DDB-F045A14E76D5}">
      <dgm:prSet/>
      <dgm:spPr/>
      <dgm:t>
        <a:bodyPr/>
        <a:lstStyle/>
        <a:p>
          <a:endParaRPr lang="en-US"/>
        </a:p>
      </dgm:t>
    </dgm:pt>
    <dgm:pt modelId="{501122C5-B704-4386-AA50-224D7DE3A7D1}">
      <dgm:prSet phldrT="[Text]"/>
      <dgm:spPr/>
      <dgm:t>
        <a:bodyPr/>
        <a:lstStyle/>
        <a:p>
          <a:r>
            <a:rPr lang="en-US" dirty="0" smtClean="0"/>
            <a:t>Factual, Objective type survey</a:t>
          </a:r>
          <a:endParaRPr lang="en-US" dirty="0"/>
        </a:p>
      </dgm:t>
    </dgm:pt>
    <dgm:pt modelId="{76113895-049E-4CE4-871D-C0811704B44F}" type="parTrans" cxnId="{C7A6BF2E-EC45-41A8-9AEB-683AB4EF1792}">
      <dgm:prSet/>
      <dgm:spPr/>
      <dgm:t>
        <a:bodyPr/>
        <a:lstStyle/>
        <a:p>
          <a:endParaRPr lang="en-US"/>
        </a:p>
      </dgm:t>
    </dgm:pt>
    <dgm:pt modelId="{B01ABDE8-E317-486A-AA35-9E86BBC89493}" type="sibTrans" cxnId="{C7A6BF2E-EC45-41A8-9AEB-683AB4EF1792}">
      <dgm:prSet/>
      <dgm:spPr/>
      <dgm:t>
        <a:bodyPr/>
        <a:lstStyle/>
        <a:p>
          <a:endParaRPr lang="en-US"/>
        </a:p>
      </dgm:t>
    </dgm:pt>
    <dgm:pt modelId="{42B6A0FA-FC2F-4BD6-A119-CB129C5EAA38}">
      <dgm:prSet phldrT="[Text]"/>
      <dgm:spPr/>
      <dgm:t>
        <a:bodyPr/>
        <a:lstStyle/>
        <a:p>
          <a:r>
            <a:rPr lang="en-US" dirty="0" smtClean="0"/>
            <a:t>Mains’17</a:t>
          </a:r>
          <a:endParaRPr lang="en-US" dirty="0"/>
        </a:p>
      </dgm:t>
    </dgm:pt>
    <dgm:pt modelId="{C7F8DF44-FE2C-4296-AAF3-F016EDC4094F}" type="parTrans" cxnId="{89E49F3B-AD03-44B3-BD14-6C62FB11E881}">
      <dgm:prSet/>
      <dgm:spPr/>
      <dgm:t>
        <a:bodyPr/>
        <a:lstStyle/>
        <a:p>
          <a:endParaRPr lang="en-US"/>
        </a:p>
      </dgm:t>
    </dgm:pt>
    <dgm:pt modelId="{2F83C981-2EB6-4475-8AC9-F4BE835396FB}" type="sibTrans" cxnId="{89E49F3B-AD03-44B3-BD14-6C62FB11E881}">
      <dgm:prSet/>
      <dgm:spPr/>
      <dgm:t>
        <a:bodyPr/>
        <a:lstStyle/>
        <a:p>
          <a:endParaRPr lang="en-US"/>
        </a:p>
      </dgm:t>
    </dgm:pt>
    <dgm:pt modelId="{00C8DFE1-C597-4AAE-BBAC-D3BD293B42C8}">
      <dgm:prSet phldrT="[Text]"/>
      <dgm:spPr/>
      <dgm:t>
        <a:bodyPr/>
        <a:lstStyle/>
        <a:p>
          <a:r>
            <a:rPr lang="en-US" dirty="0" smtClean="0"/>
            <a:t>Pass – won’t have time</a:t>
          </a:r>
          <a:endParaRPr lang="en-US" dirty="0"/>
        </a:p>
      </dgm:t>
    </dgm:pt>
    <dgm:pt modelId="{CCB8A668-1435-4467-B4F5-94EABB178B0B}" type="parTrans" cxnId="{41568DBF-9E90-41BE-BD0F-7EA25A517C8D}">
      <dgm:prSet/>
      <dgm:spPr/>
      <dgm:t>
        <a:bodyPr/>
        <a:lstStyle/>
        <a:p>
          <a:endParaRPr lang="en-US"/>
        </a:p>
      </dgm:t>
    </dgm:pt>
    <dgm:pt modelId="{FCBE11CE-552F-4FE4-AD08-67E1B12569DB}" type="sibTrans" cxnId="{41568DBF-9E90-41BE-BD0F-7EA25A517C8D}">
      <dgm:prSet/>
      <dgm:spPr/>
      <dgm:t>
        <a:bodyPr/>
        <a:lstStyle/>
        <a:p>
          <a:endParaRPr lang="en-US"/>
        </a:p>
      </dgm:t>
    </dgm:pt>
    <dgm:pt modelId="{52DFF93D-8729-4B6C-81D4-4D77EEA2F134}">
      <dgm:prSet phldrT="[Text]"/>
      <dgm:spPr/>
      <dgm:t>
        <a:bodyPr/>
        <a:lstStyle/>
        <a:p>
          <a:r>
            <a:rPr lang="en-US" dirty="0" smtClean="0"/>
            <a:t>Fail won’t analyze paper or survey</a:t>
          </a:r>
          <a:endParaRPr lang="en-US" dirty="0"/>
        </a:p>
      </dgm:t>
    </dgm:pt>
    <dgm:pt modelId="{2E31C78D-1824-4E2C-9699-6AEB272CE0E5}" type="parTrans" cxnId="{DB67FD06-588E-452E-95BB-97EECDF05F0D}">
      <dgm:prSet/>
      <dgm:spPr/>
      <dgm:t>
        <a:bodyPr/>
        <a:lstStyle/>
        <a:p>
          <a:endParaRPr lang="en-US"/>
        </a:p>
      </dgm:t>
    </dgm:pt>
    <dgm:pt modelId="{98001CA5-F207-43AA-BC3D-FBAD23358E01}" type="sibTrans" cxnId="{DB67FD06-588E-452E-95BB-97EECDF05F0D}">
      <dgm:prSet/>
      <dgm:spPr/>
      <dgm:t>
        <a:bodyPr/>
        <a:lstStyle/>
        <a:p>
          <a:endParaRPr lang="en-US"/>
        </a:p>
      </dgm:t>
    </dgm:pt>
    <dgm:pt modelId="{46C463EF-7C23-4275-B583-184D5E96A777}">
      <dgm:prSet phldrT="[Text]"/>
      <dgm:spPr/>
      <dgm:t>
        <a:bodyPr/>
        <a:lstStyle/>
        <a:p>
          <a:r>
            <a:rPr lang="en-US" dirty="0" smtClean="0"/>
            <a:t>Pre’18</a:t>
          </a:r>
          <a:endParaRPr lang="en-US" dirty="0"/>
        </a:p>
      </dgm:t>
    </dgm:pt>
    <dgm:pt modelId="{7A4286ED-15C6-4B0A-ADDE-BD9688FBE4AA}" type="parTrans" cxnId="{D87D8B01-1B2E-494F-B2B1-E3ECE7207463}">
      <dgm:prSet/>
      <dgm:spPr/>
      <dgm:t>
        <a:bodyPr/>
        <a:lstStyle/>
        <a:p>
          <a:endParaRPr lang="en-US"/>
        </a:p>
      </dgm:t>
    </dgm:pt>
    <dgm:pt modelId="{3AB33A72-22CD-4312-8DDB-3D20F5DEC51B}" type="sibTrans" cxnId="{D87D8B01-1B2E-494F-B2B1-E3ECE7207463}">
      <dgm:prSet/>
      <dgm:spPr/>
      <dgm:t>
        <a:bodyPr/>
        <a:lstStyle/>
        <a:p>
          <a:endParaRPr lang="en-US"/>
        </a:p>
      </dgm:t>
    </dgm:pt>
    <dgm:pt modelId="{B1BF67E8-927C-48FC-B646-8C70ECC6ECEF}">
      <dgm:prSet phldrT="[Text]"/>
      <dgm:spPr/>
      <dgm:t>
        <a:bodyPr/>
        <a:lstStyle/>
        <a:p>
          <a:r>
            <a:rPr lang="en-US" dirty="0" smtClean="0"/>
            <a:t>Analysis later for Mains</a:t>
          </a:r>
          <a:endParaRPr lang="en-US" dirty="0"/>
        </a:p>
      </dgm:t>
    </dgm:pt>
    <dgm:pt modelId="{7516F997-F507-4353-9F26-2823B27426A9}" type="parTrans" cxnId="{7259954A-4B8A-41EB-AC6F-4C4943F86D57}">
      <dgm:prSet/>
      <dgm:spPr/>
      <dgm:t>
        <a:bodyPr/>
        <a:lstStyle/>
        <a:p>
          <a:endParaRPr lang="en-US"/>
        </a:p>
      </dgm:t>
    </dgm:pt>
    <dgm:pt modelId="{93089D61-0793-4AAC-8FDE-656693BD134C}" type="sibTrans" cxnId="{7259954A-4B8A-41EB-AC6F-4C4943F86D57}">
      <dgm:prSet/>
      <dgm:spPr/>
      <dgm:t>
        <a:bodyPr/>
        <a:lstStyle/>
        <a:p>
          <a:endParaRPr lang="en-US"/>
        </a:p>
      </dgm:t>
    </dgm:pt>
    <dgm:pt modelId="{50A9A02B-7123-4033-B79E-8F40C00F3798}">
      <dgm:prSet phldrT="[Text]"/>
      <dgm:spPr/>
      <dgm:t>
        <a:bodyPr/>
        <a:lstStyle/>
        <a:p>
          <a:r>
            <a:rPr lang="en-US" dirty="0" smtClean="0"/>
            <a:t>BES17 no longer priority </a:t>
          </a:r>
          <a:endParaRPr lang="en-US" dirty="0"/>
        </a:p>
      </dgm:t>
    </dgm:pt>
    <dgm:pt modelId="{0F2B084B-D8C1-44BD-BE00-599FE950C4A0}" type="parTrans" cxnId="{BBD45F43-DAA3-4D6A-AE9E-A2727CC4FE7D}">
      <dgm:prSet/>
      <dgm:spPr/>
      <dgm:t>
        <a:bodyPr/>
        <a:lstStyle/>
        <a:p>
          <a:endParaRPr lang="en-US"/>
        </a:p>
      </dgm:t>
    </dgm:pt>
    <dgm:pt modelId="{E323CC20-56CD-4414-860A-2D53F57AD775}" type="sibTrans" cxnId="{BBD45F43-DAA3-4D6A-AE9E-A2727CC4FE7D}">
      <dgm:prSet/>
      <dgm:spPr/>
      <dgm:t>
        <a:bodyPr/>
        <a:lstStyle/>
        <a:p>
          <a:endParaRPr lang="en-US"/>
        </a:p>
      </dgm:t>
    </dgm:pt>
    <dgm:pt modelId="{66830B5F-3F25-4BCF-B77D-7BB76CA194FD}">
      <dgm:prSet phldrT="[Text]"/>
      <dgm:spPr/>
      <dgm:t>
        <a:bodyPr/>
        <a:lstStyle/>
        <a:p>
          <a:r>
            <a:rPr lang="en-US" dirty="0" smtClean="0"/>
            <a:t>FAIL</a:t>
          </a:r>
          <a:endParaRPr lang="en-US" dirty="0"/>
        </a:p>
      </dgm:t>
    </dgm:pt>
    <dgm:pt modelId="{710197B1-4D2F-4D1A-80BC-7BF7D40C6B3F}" type="parTrans" cxnId="{3B7DBAB9-F049-403E-9A3F-906390ED66E3}">
      <dgm:prSet/>
      <dgm:spPr/>
      <dgm:t>
        <a:bodyPr/>
        <a:lstStyle/>
        <a:p>
          <a:endParaRPr lang="en-US"/>
        </a:p>
      </dgm:t>
    </dgm:pt>
    <dgm:pt modelId="{DFDE81E2-1932-40E6-AF20-41AB60B35CC5}" type="sibTrans" cxnId="{3B7DBAB9-F049-403E-9A3F-906390ED66E3}">
      <dgm:prSet/>
      <dgm:spPr/>
      <dgm:t>
        <a:bodyPr/>
        <a:lstStyle/>
        <a:p>
          <a:endParaRPr lang="en-US"/>
        </a:p>
      </dgm:t>
    </dgm:pt>
    <dgm:pt modelId="{19697AF5-1A88-47DE-BC0E-32E57CCFB12D}">
      <dgm:prSet phldrT="[Text]"/>
      <dgm:spPr/>
      <dgm:t>
        <a:bodyPr/>
        <a:lstStyle/>
        <a:p>
          <a:r>
            <a:rPr lang="en-US" dirty="0" smtClean="0"/>
            <a:t>…..cycle </a:t>
          </a:r>
          <a:endParaRPr lang="en-US" dirty="0"/>
        </a:p>
      </dgm:t>
    </dgm:pt>
    <dgm:pt modelId="{3624ED62-1551-4FB5-BCAB-89BE95565AB4}" type="parTrans" cxnId="{B6BAF1ED-A6C3-4D36-AA23-27B913FE3F2E}">
      <dgm:prSet/>
      <dgm:spPr/>
      <dgm:t>
        <a:bodyPr/>
        <a:lstStyle/>
        <a:p>
          <a:endParaRPr lang="en-US"/>
        </a:p>
      </dgm:t>
    </dgm:pt>
    <dgm:pt modelId="{73DEC10B-07F8-4187-9DA6-C09726663B88}" type="sibTrans" cxnId="{B6BAF1ED-A6C3-4D36-AA23-27B913FE3F2E}">
      <dgm:prSet/>
      <dgm:spPr/>
      <dgm:t>
        <a:bodyPr/>
        <a:lstStyle/>
        <a:p>
          <a:endParaRPr lang="en-US"/>
        </a:p>
      </dgm:t>
    </dgm:pt>
    <dgm:pt modelId="{E0D6B6EF-4910-4677-96B3-0AEC845A6B90}" type="pres">
      <dgm:prSet presAssocID="{81A6FBF3-9FA0-4C2E-81EC-DBC99313861E}" presName="Name0" presStyleCnt="0">
        <dgm:presLayoutVars>
          <dgm:dir/>
          <dgm:animLvl val="lvl"/>
          <dgm:resizeHandles val="exact"/>
        </dgm:presLayoutVars>
      </dgm:prSet>
      <dgm:spPr/>
      <dgm:t>
        <a:bodyPr/>
        <a:lstStyle/>
        <a:p>
          <a:endParaRPr lang="en-US"/>
        </a:p>
      </dgm:t>
    </dgm:pt>
    <dgm:pt modelId="{22073DBA-9DAB-43E5-B21C-11206E92E405}" type="pres">
      <dgm:prSet presAssocID="{81A6FBF3-9FA0-4C2E-81EC-DBC99313861E}" presName="tSp" presStyleCnt="0"/>
      <dgm:spPr/>
    </dgm:pt>
    <dgm:pt modelId="{A0AC87CE-65E4-48F0-9C16-0696BAEB9E34}" type="pres">
      <dgm:prSet presAssocID="{81A6FBF3-9FA0-4C2E-81EC-DBC99313861E}" presName="bSp" presStyleCnt="0"/>
      <dgm:spPr/>
    </dgm:pt>
    <dgm:pt modelId="{E5095921-4F39-4F85-842F-15D80964EC26}" type="pres">
      <dgm:prSet presAssocID="{81A6FBF3-9FA0-4C2E-81EC-DBC99313861E}" presName="process" presStyleCnt="0"/>
      <dgm:spPr/>
    </dgm:pt>
    <dgm:pt modelId="{4992620C-8E8D-4A19-8534-D3C666BAC5C6}" type="pres">
      <dgm:prSet presAssocID="{96060B28-AFD1-4863-B243-0FAD1873A24D}" presName="composite1" presStyleCnt="0"/>
      <dgm:spPr/>
    </dgm:pt>
    <dgm:pt modelId="{7613238A-11D7-4A7A-B9DB-6EEFAE7DFB87}" type="pres">
      <dgm:prSet presAssocID="{96060B28-AFD1-4863-B243-0FAD1873A24D}" presName="dummyNode1" presStyleLbl="node1" presStyleIdx="0" presStyleCnt="4"/>
      <dgm:spPr/>
    </dgm:pt>
    <dgm:pt modelId="{E565E645-A78E-4C6B-BEE9-E6B3B4B5E6A2}" type="pres">
      <dgm:prSet presAssocID="{96060B28-AFD1-4863-B243-0FAD1873A24D}" presName="childNode1" presStyleLbl="bgAcc1" presStyleIdx="0" presStyleCnt="4">
        <dgm:presLayoutVars>
          <dgm:bulletEnabled val="1"/>
        </dgm:presLayoutVars>
      </dgm:prSet>
      <dgm:spPr/>
      <dgm:t>
        <a:bodyPr/>
        <a:lstStyle/>
        <a:p>
          <a:endParaRPr lang="en-US"/>
        </a:p>
      </dgm:t>
    </dgm:pt>
    <dgm:pt modelId="{3C746CE5-161F-4E7C-9E8F-1A1D77B75317}" type="pres">
      <dgm:prSet presAssocID="{96060B28-AFD1-4863-B243-0FAD1873A24D}" presName="childNode1tx" presStyleLbl="bgAcc1" presStyleIdx="0" presStyleCnt="4">
        <dgm:presLayoutVars>
          <dgm:bulletEnabled val="1"/>
        </dgm:presLayoutVars>
      </dgm:prSet>
      <dgm:spPr/>
      <dgm:t>
        <a:bodyPr/>
        <a:lstStyle/>
        <a:p>
          <a:endParaRPr lang="en-US"/>
        </a:p>
      </dgm:t>
    </dgm:pt>
    <dgm:pt modelId="{F30300B5-8029-4893-8342-9D0A5B4CEFA1}" type="pres">
      <dgm:prSet presAssocID="{96060B28-AFD1-4863-B243-0FAD1873A24D}" presName="parentNode1" presStyleLbl="node1" presStyleIdx="0" presStyleCnt="4">
        <dgm:presLayoutVars>
          <dgm:chMax val="1"/>
          <dgm:bulletEnabled val="1"/>
        </dgm:presLayoutVars>
      </dgm:prSet>
      <dgm:spPr/>
      <dgm:t>
        <a:bodyPr/>
        <a:lstStyle/>
        <a:p>
          <a:endParaRPr lang="en-US"/>
        </a:p>
      </dgm:t>
    </dgm:pt>
    <dgm:pt modelId="{CCCB9E3D-F90A-442B-8290-722CA94E080F}" type="pres">
      <dgm:prSet presAssocID="{96060B28-AFD1-4863-B243-0FAD1873A24D}" presName="connSite1" presStyleCnt="0"/>
      <dgm:spPr/>
    </dgm:pt>
    <dgm:pt modelId="{2A1741C3-E15D-4D94-A8C2-B7EDAD2B02FD}" type="pres">
      <dgm:prSet presAssocID="{918E7242-7B6E-4B7D-A378-6BC2BEEC049C}" presName="Name9" presStyleLbl="sibTrans2D1" presStyleIdx="0" presStyleCnt="3"/>
      <dgm:spPr/>
      <dgm:t>
        <a:bodyPr/>
        <a:lstStyle/>
        <a:p>
          <a:endParaRPr lang="en-US"/>
        </a:p>
      </dgm:t>
    </dgm:pt>
    <dgm:pt modelId="{5CA8B67B-0D2D-4072-AF24-8CCDAF12A4BC}" type="pres">
      <dgm:prSet presAssocID="{42B6A0FA-FC2F-4BD6-A119-CB129C5EAA38}" presName="composite2" presStyleCnt="0"/>
      <dgm:spPr/>
    </dgm:pt>
    <dgm:pt modelId="{96B4A5EE-019D-4FF7-A342-FA9DE8753760}" type="pres">
      <dgm:prSet presAssocID="{42B6A0FA-FC2F-4BD6-A119-CB129C5EAA38}" presName="dummyNode2" presStyleLbl="node1" presStyleIdx="0" presStyleCnt="4"/>
      <dgm:spPr/>
    </dgm:pt>
    <dgm:pt modelId="{5CE0EF7C-5B22-4251-A8DC-BBF5336F2367}" type="pres">
      <dgm:prSet presAssocID="{42B6A0FA-FC2F-4BD6-A119-CB129C5EAA38}" presName="childNode2" presStyleLbl="bgAcc1" presStyleIdx="1" presStyleCnt="4">
        <dgm:presLayoutVars>
          <dgm:bulletEnabled val="1"/>
        </dgm:presLayoutVars>
      </dgm:prSet>
      <dgm:spPr/>
      <dgm:t>
        <a:bodyPr/>
        <a:lstStyle/>
        <a:p>
          <a:endParaRPr lang="en-US"/>
        </a:p>
      </dgm:t>
    </dgm:pt>
    <dgm:pt modelId="{A2B48B06-061E-44F7-A1FF-49990C92BEAD}" type="pres">
      <dgm:prSet presAssocID="{42B6A0FA-FC2F-4BD6-A119-CB129C5EAA38}" presName="childNode2tx" presStyleLbl="bgAcc1" presStyleIdx="1" presStyleCnt="4">
        <dgm:presLayoutVars>
          <dgm:bulletEnabled val="1"/>
        </dgm:presLayoutVars>
      </dgm:prSet>
      <dgm:spPr/>
      <dgm:t>
        <a:bodyPr/>
        <a:lstStyle/>
        <a:p>
          <a:endParaRPr lang="en-US"/>
        </a:p>
      </dgm:t>
    </dgm:pt>
    <dgm:pt modelId="{AA062850-69CB-4606-8236-679904722A6E}" type="pres">
      <dgm:prSet presAssocID="{42B6A0FA-FC2F-4BD6-A119-CB129C5EAA38}" presName="parentNode2" presStyleLbl="node1" presStyleIdx="1" presStyleCnt="4">
        <dgm:presLayoutVars>
          <dgm:chMax val="0"/>
          <dgm:bulletEnabled val="1"/>
        </dgm:presLayoutVars>
      </dgm:prSet>
      <dgm:spPr/>
      <dgm:t>
        <a:bodyPr/>
        <a:lstStyle/>
        <a:p>
          <a:endParaRPr lang="en-US"/>
        </a:p>
      </dgm:t>
    </dgm:pt>
    <dgm:pt modelId="{0B6E5339-AB48-4802-8296-80C8518EF1D9}" type="pres">
      <dgm:prSet presAssocID="{42B6A0FA-FC2F-4BD6-A119-CB129C5EAA38}" presName="connSite2" presStyleCnt="0"/>
      <dgm:spPr/>
    </dgm:pt>
    <dgm:pt modelId="{6009A188-B130-43E9-94A5-185C8F0BBD71}" type="pres">
      <dgm:prSet presAssocID="{2F83C981-2EB6-4475-8AC9-F4BE835396FB}" presName="Name18" presStyleLbl="sibTrans2D1" presStyleIdx="1" presStyleCnt="3"/>
      <dgm:spPr/>
      <dgm:t>
        <a:bodyPr/>
        <a:lstStyle/>
        <a:p>
          <a:endParaRPr lang="en-US"/>
        </a:p>
      </dgm:t>
    </dgm:pt>
    <dgm:pt modelId="{1418EC02-A6F3-4D08-8A38-9CDBA604C913}" type="pres">
      <dgm:prSet presAssocID="{46C463EF-7C23-4275-B583-184D5E96A777}" presName="composite1" presStyleCnt="0"/>
      <dgm:spPr/>
    </dgm:pt>
    <dgm:pt modelId="{391253CD-D2B5-4875-B62F-842BC62399F1}" type="pres">
      <dgm:prSet presAssocID="{46C463EF-7C23-4275-B583-184D5E96A777}" presName="dummyNode1" presStyleLbl="node1" presStyleIdx="1" presStyleCnt="4"/>
      <dgm:spPr/>
    </dgm:pt>
    <dgm:pt modelId="{37CF94D7-8EF6-4CB9-AD7D-6039A5661DA8}" type="pres">
      <dgm:prSet presAssocID="{46C463EF-7C23-4275-B583-184D5E96A777}" presName="childNode1" presStyleLbl="bgAcc1" presStyleIdx="2" presStyleCnt="4">
        <dgm:presLayoutVars>
          <dgm:bulletEnabled val="1"/>
        </dgm:presLayoutVars>
      </dgm:prSet>
      <dgm:spPr/>
      <dgm:t>
        <a:bodyPr/>
        <a:lstStyle/>
        <a:p>
          <a:endParaRPr lang="en-US"/>
        </a:p>
      </dgm:t>
    </dgm:pt>
    <dgm:pt modelId="{09D4D41B-A7C7-4A6E-9D31-79AABB15BA37}" type="pres">
      <dgm:prSet presAssocID="{46C463EF-7C23-4275-B583-184D5E96A777}" presName="childNode1tx" presStyleLbl="bgAcc1" presStyleIdx="2" presStyleCnt="4">
        <dgm:presLayoutVars>
          <dgm:bulletEnabled val="1"/>
        </dgm:presLayoutVars>
      </dgm:prSet>
      <dgm:spPr/>
      <dgm:t>
        <a:bodyPr/>
        <a:lstStyle/>
        <a:p>
          <a:endParaRPr lang="en-US"/>
        </a:p>
      </dgm:t>
    </dgm:pt>
    <dgm:pt modelId="{3053996E-73D4-48FC-831C-24B9FCBF37BC}" type="pres">
      <dgm:prSet presAssocID="{46C463EF-7C23-4275-B583-184D5E96A777}" presName="parentNode1" presStyleLbl="node1" presStyleIdx="2" presStyleCnt="4">
        <dgm:presLayoutVars>
          <dgm:chMax val="1"/>
          <dgm:bulletEnabled val="1"/>
        </dgm:presLayoutVars>
      </dgm:prSet>
      <dgm:spPr/>
      <dgm:t>
        <a:bodyPr/>
        <a:lstStyle/>
        <a:p>
          <a:endParaRPr lang="en-US"/>
        </a:p>
      </dgm:t>
    </dgm:pt>
    <dgm:pt modelId="{23983A21-1A9A-4D17-8E16-9FA729AB8447}" type="pres">
      <dgm:prSet presAssocID="{46C463EF-7C23-4275-B583-184D5E96A777}" presName="connSite1" presStyleCnt="0"/>
      <dgm:spPr/>
    </dgm:pt>
    <dgm:pt modelId="{12E94347-E064-4DFA-A780-AED548A51CBC}" type="pres">
      <dgm:prSet presAssocID="{3AB33A72-22CD-4312-8DDB-3D20F5DEC51B}" presName="Name9" presStyleLbl="sibTrans2D1" presStyleIdx="2" presStyleCnt="3"/>
      <dgm:spPr/>
      <dgm:t>
        <a:bodyPr/>
        <a:lstStyle/>
        <a:p>
          <a:endParaRPr lang="en-US"/>
        </a:p>
      </dgm:t>
    </dgm:pt>
    <dgm:pt modelId="{623F82E0-B3AB-431E-ADBD-E2B24789930E}" type="pres">
      <dgm:prSet presAssocID="{66830B5F-3F25-4BCF-B77D-7BB76CA194FD}" presName="composite2" presStyleCnt="0"/>
      <dgm:spPr/>
    </dgm:pt>
    <dgm:pt modelId="{89FABD1B-792D-4015-96A7-902849C1178A}" type="pres">
      <dgm:prSet presAssocID="{66830B5F-3F25-4BCF-B77D-7BB76CA194FD}" presName="dummyNode2" presStyleLbl="node1" presStyleIdx="2" presStyleCnt="4"/>
      <dgm:spPr/>
    </dgm:pt>
    <dgm:pt modelId="{262C3350-070B-4910-9328-4EED1BEE12DB}" type="pres">
      <dgm:prSet presAssocID="{66830B5F-3F25-4BCF-B77D-7BB76CA194FD}" presName="childNode2" presStyleLbl="bgAcc1" presStyleIdx="3" presStyleCnt="4">
        <dgm:presLayoutVars>
          <dgm:bulletEnabled val="1"/>
        </dgm:presLayoutVars>
      </dgm:prSet>
      <dgm:spPr/>
      <dgm:t>
        <a:bodyPr/>
        <a:lstStyle/>
        <a:p>
          <a:endParaRPr lang="en-US"/>
        </a:p>
      </dgm:t>
    </dgm:pt>
    <dgm:pt modelId="{FC96F01F-0C28-4017-83A8-10F1E17C8DF7}" type="pres">
      <dgm:prSet presAssocID="{66830B5F-3F25-4BCF-B77D-7BB76CA194FD}" presName="childNode2tx" presStyleLbl="bgAcc1" presStyleIdx="3" presStyleCnt="4">
        <dgm:presLayoutVars>
          <dgm:bulletEnabled val="1"/>
        </dgm:presLayoutVars>
      </dgm:prSet>
      <dgm:spPr/>
      <dgm:t>
        <a:bodyPr/>
        <a:lstStyle/>
        <a:p>
          <a:endParaRPr lang="en-US"/>
        </a:p>
      </dgm:t>
    </dgm:pt>
    <dgm:pt modelId="{2C3E3A89-3C25-4F2F-80E5-E33BA3F36946}" type="pres">
      <dgm:prSet presAssocID="{66830B5F-3F25-4BCF-B77D-7BB76CA194FD}" presName="parentNode2" presStyleLbl="node1" presStyleIdx="3" presStyleCnt="4">
        <dgm:presLayoutVars>
          <dgm:chMax val="0"/>
          <dgm:bulletEnabled val="1"/>
        </dgm:presLayoutVars>
      </dgm:prSet>
      <dgm:spPr/>
      <dgm:t>
        <a:bodyPr/>
        <a:lstStyle/>
        <a:p>
          <a:endParaRPr lang="en-US"/>
        </a:p>
      </dgm:t>
    </dgm:pt>
    <dgm:pt modelId="{0B81DE11-3835-4C07-8D24-BEF53AC3B92A}" type="pres">
      <dgm:prSet presAssocID="{66830B5F-3F25-4BCF-B77D-7BB76CA194FD}" presName="connSite2" presStyleCnt="0"/>
      <dgm:spPr/>
    </dgm:pt>
  </dgm:ptLst>
  <dgm:cxnLst>
    <dgm:cxn modelId="{8658C9DB-53AA-4289-8078-2BEBD75B2D41}" type="presOf" srcId="{19697AF5-1A88-47DE-BC0E-32E57CCFB12D}" destId="{FC96F01F-0C28-4017-83A8-10F1E17C8DF7}" srcOrd="1" destOrd="0" presId="urn:microsoft.com/office/officeart/2005/8/layout/hProcess4"/>
    <dgm:cxn modelId="{869B8ED6-99B6-4B5E-987C-C44780C9CF33}" type="presOf" srcId="{3AB33A72-22CD-4312-8DDB-3D20F5DEC51B}" destId="{12E94347-E064-4DFA-A780-AED548A51CBC}" srcOrd="0" destOrd="0" presId="urn:microsoft.com/office/officeart/2005/8/layout/hProcess4"/>
    <dgm:cxn modelId="{1AD46EA0-0041-4115-AD4C-613201FC7286}" type="presOf" srcId="{501122C5-B704-4386-AA50-224D7DE3A7D1}" destId="{3C746CE5-161F-4E7C-9E8F-1A1D77B75317}" srcOrd="1" destOrd="0" presId="urn:microsoft.com/office/officeart/2005/8/layout/hProcess4"/>
    <dgm:cxn modelId="{B01270C1-D0BE-415F-817C-60715C16D8FE}" type="presOf" srcId="{918E7242-7B6E-4B7D-A378-6BC2BEEC049C}" destId="{2A1741C3-E15D-4D94-A8C2-B7EDAD2B02FD}" srcOrd="0" destOrd="0" presId="urn:microsoft.com/office/officeart/2005/8/layout/hProcess4"/>
    <dgm:cxn modelId="{4BB284A8-D6F0-4DEB-8296-14F4E9F6A9AC}" type="presOf" srcId="{00C8DFE1-C597-4AAE-BBAC-D3BD293B42C8}" destId="{A2B48B06-061E-44F7-A1FF-49990C92BEAD}" srcOrd="1" destOrd="0" presId="urn:microsoft.com/office/officeart/2005/8/layout/hProcess4"/>
    <dgm:cxn modelId="{DF77B327-CA90-4594-BCDB-A8379E8B331D}" type="presOf" srcId="{50A9A02B-7123-4033-B79E-8F40C00F3798}" destId="{09D4D41B-A7C7-4A6E-9D31-79AABB15BA37}" srcOrd="1" destOrd="0" presId="urn:microsoft.com/office/officeart/2005/8/layout/hProcess4"/>
    <dgm:cxn modelId="{7259954A-4B8A-41EB-AC6F-4C4943F86D57}" srcId="{96060B28-AFD1-4863-B243-0FAD1873A24D}" destId="{B1BF67E8-927C-48FC-B646-8C70ECC6ECEF}" srcOrd="1" destOrd="0" parTransId="{7516F997-F507-4353-9F26-2823B27426A9}" sibTransId="{93089D61-0793-4AAC-8FDE-656693BD134C}"/>
    <dgm:cxn modelId="{BBD45F43-DAA3-4D6A-AE9E-A2727CC4FE7D}" srcId="{46C463EF-7C23-4275-B583-184D5E96A777}" destId="{50A9A02B-7123-4033-B79E-8F40C00F3798}" srcOrd="0" destOrd="0" parTransId="{0F2B084B-D8C1-44BD-BE00-599FE950C4A0}" sibTransId="{E323CC20-56CD-4414-860A-2D53F57AD775}"/>
    <dgm:cxn modelId="{DEFFD92E-22CE-4D1F-8F92-024B90AE1B6E}" type="presOf" srcId="{52DFF93D-8729-4B6C-81D4-4D77EEA2F134}" destId="{5CE0EF7C-5B22-4251-A8DC-BBF5336F2367}" srcOrd="0" destOrd="1" presId="urn:microsoft.com/office/officeart/2005/8/layout/hProcess4"/>
    <dgm:cxn modelId="{7FADEA66-5028-42D8-B780-D0306104BAEE}" type="presOf" srcId="{42B6A0FA-FC2F-4BD6-A119-CB129C5EAA38}" destId="{AA062850-69CB-4606-8236-679904722A6E}" srcOrd="0" destOrd="0" presId="urn:microsoft.com/office/officeart/2005/8/layout/hProcess4"/>
    <dgm:cxn modelId="{1890ACA8-62BE-4452-8E02-9C0D4672F51B}" type="presOf" srcId="{2F83C981-2EB6-4475-8AC9-F4BE835396FB}" destId="{6009A188-B130-43E9-94A5-185C8F0BBD71}" srcOrd="0" destOrd="0" presId="urn:microsoft.com/office/officeart/2005/8/layout/hProcess4"/>
    <dgm:cxn modelId="{D8A8715F-2E42-44D5-9A49-4B47E0E04A63}" type="presOf" srcId="{19697AF5-1A88-47DE-BC0E-32E57CCFB12D}" destId="{262C3350-070B-4910-9328-4EED1BEE12DB}" srcOrd="0" destOrd="0" presId="urn:microsoft.com/office/officeart/2005/8/layout/hProcess4"/>
    <dgm:cxn modelId="{375D5D0D-CF4C-41C6-97B2-321498B2F531}" type="presOf" srcId="{B1BF67E8-927C-48FC-B646-8C70ECC6ECEF}" destId="{3C746CE5-161F-4E7C-9E8F-1A1D77B75317}" srcOrd="1" destOrd="1" presId="urn:microsoft.com/office/officeart/2005/8/layout/hProcess4"/>
    <dgm:cxn modelId="{8C75D3A6-24D5-441C-9A9C-A9F3E0A966B2}" type="presOf" srcId="{52DFF93D-8729-4B6C-81D4-4D77EEA2F134}" destId="{A2B48B06-061E-44F7-A1FF-49990C92BEAD}" srcOrd="1" destOrd="1" presId="urn:microsoft.com/office/officeart/2005/8/layout/hProcess4"/>
    <dgm:cxn modelId="{88F03673-C511-45E8-9ABB-C7FCAEE65B1A}" type="presOf" srcId="{96060B28-AFD1-4863-B243-0FAD1873A24D}" destId="{F30300B5-8029-4893-8342-9D0A5B4CEFA1}" srcOrd="0" destOrd="0" presId="urn:microsoft.com/office/officeart/2005/8/layout/hProcess4"/>
    <dgm:cxn modelId="{96E503B4-E6B3-4113-99AD-036B867ECF5B}" type="presOf" srcId="{81A6FBF3-9FA0-4C2E-81EC-DBC99313861E}" destId="{E0D6B6EF-4910-4677-96B3-0AEC845A6B90}" srcOrd="0" destOrd="0" presId="urn:microsoft.com/office/officeart/2005/8/layout/hProcess4"/>
    <dgm:cxn modelId="{DB67FD06-588E-452E-95BB-97EECDF05F0D}" srcId="{42B6A0FA-FC2F-4BD6-A119-CB129C5EAA38}" destId="{52DFF93D-8729-4B6C-81D4-4D77EEA2F134}" srcOrd="1" destOrd="0" parTransId="{2E31C78D-1824-4E2C-9699-6AEB272CE0E5}" sibTransId="{98001CA5-F207-43AA-BC3D-FBAD23358E01}"/>
    <dgm:cxn modelId="{89E49F3B-AD03-44B3-BD14-6C62FB11E881}" srcId="{81A6FBF3-9FA0-4C2E-81EC-DBC99313861E}" destId="{42B6A0FA-FC2F-4BD6-A119-CB129C5EAA38}" srcOrd="1" destOrd="0" parTransId="{C7F8DF44-FE2C-4296-AAF3-F016EDC4094F}" sibTransId="{2F83C981-2EB6-4475-8AC9-F4BE835396FB}"/>
    <dgm:cxn modelId="{3B7DBAB9-F049-403E-9A3F-906390ED66E3}" srcId="{81A6FBF3-9FA0-4C2E-81EC-DBC99313861E}" destId="{66830B5F-3F25-4BCF-B77D-7BB76CA194FD}" srcOrd="3" destOrd="0" parTransId="{710197B1-4D2F-4D1A-80BC-7BF7D40C6B3F}" sibTransId="{DFDE81E2-1932-40E6-AF20-41AB60B35CC5}"/>
    <dgm:cxn modelId="{A5A91C83-BD02-49A0-ACF8-C6486D57FA00}" type="presOf" srcId="{46C463EF-7C23-4275-B583-184D5E96A777}" destId="{3053996E-73D4-48FC-831C-24B9FCBF37BC}" srcOrd="0" destOrd="0" presId="urn:microsoft.com/office/officeart/2005/8/layout/hProcess4"/>
    <dgm:cxn modelId="{F408CB98-5533-45F6-BC0F-178A52C59B1D}" type="presOf" srcId="{50A9A02B-7123-4033-B79E-8F40C00F3798}" destId="{37CF94D7-8EF6-4CB9-AD7D-6039A5661DA8}" srcOrd="0" destOrd="0" presId="urn:microsoft.com/office/officeart/2005/8/layout/hProcess4"/>
    <dgm:cxn modelId="{41568DBF-9E90-41BE-BD0F-7EA25A517C8D}" srcId="{42B6A0FA-FC2F-4BD6-A119-CB129C5EAA38}" destId="{00C8DFE1-C597-4AAE-BBAC-D3BD293B42C8}" srcOrd="0" destOrd="0" parTransId="{CCB8A668-1435-4467-B4F5-94EABB178B0B}" sibTransId="{FCBE11CE-552F-4FE4-AD08-67E1B12569DB}"/>
    <dgm:cxn modelId="{7F1FA1E8-E99A-4D50-A6D1-3D9B75BF3FE4}" type="presOf" srcId="{B1BF67E8-927C-48FC-B646-8C70ECC6ECEF}" destId="{E565E645-A78E-4C6B-BEE9-E6B3B4B5E6A2}" srcOrd="0" destOrd="1" presId="urn:microsoft.com/office/officeart/2005/8/layout/hProcess4"/>
    <dgm:cxn modelId="{B6BAF1ED-A6C3-4D36-AA23-27B913FE3F2E}" srcId="{66830B5F-3F25-4BCF-B77D-7BB76CA194FD}" destId="{19697AF5-1A88-47DE-BC0E-32E57CCFB12D}" srcOrd="0" destOrd="0" parTransId="{3624ED62-1551-4FB5-BCAB-89BE95565AB4}" sibTransId="{73DEC10B-07F8-4187-9DA6-C09726663B88}"/>
    <dgm:cxn modelId="{53C37662-F275-44FD-BCB6-F367F7E06F9C}" type="presOf" srcId="{501122C5-B704-4386-AA50-224D7DE3A7D1}" destId="{E565E645-A78E-4C6B-BEE9-E6B3B4B5E6A2}" srcOrd="0" destOrd="0" presId="urn:microsoft.com/office/officeart/2005/8/layout/hProcess4"/>
    <dgm:cxn modelId="{C7A6BF2E-EC45-41A8-9AEB-683AB4EF1792}" srcId="{96060B28-AFD1-4863-B243-0FAD1873A24D}" destId="{501122C5-B704-4386-AA50-224D7DE3A7D1}" srcOrd="0" destOrd="0" parTransId="{76113895-049E-4CE4-871D-C0811704B44F}" sibTransId="{B01ABDE8-E317-486A-AA35-9E86BBC89493}"/>
    <dgm:cxn modelId="{D87D8B01-1B2E-494F-B2B1-E3ECE7207463}" srcId="{81A6FBF3-9FA0-4C2E-81EC-DBC99313861E}" destId="{46C463EF-7C23-4275-B583-184D5E96A777}" srcOrd="2" destOrd="0" parTransId="{7A4286ED-15C6-4B0A-ADDE-BD9688FBE4AA}" sibTransId="{3AB33A72-22CD-4312-8DDB-3D20F5DEC51B}"/>
    <dgm:cxn modelId="{3726787A-3E73-48EB-BA6C-D50EDCE0F7F9}" type="presOf" srcId="{66830B5F-3F25-4BCF-B77D-7BB76CA194FD}" destId="{2C3E3A89-3C25-4F2F-80E5-E33BA3F36946}" srcOrd="0" destOrd="0" presId="urn:microsoft.com/office/officeart/2005/8/layout/hProcess4"/>
    <dgm:cxn modelId="{F0AA4D4D-2F03-46C0-8DDB-F045A14E76D5}" srcId="{81A6FBF3-9FA0-4C2E-81EC-DBC99313861E}" destId="{96060B28-AFD1-4863-B243-0FAD1873A24D}" srcOrd="0" destOrd="0" parTransId="{E7FAC3A9-5AF6-43AE-9C00-8D157D3EE4C7}" sibTransId="{918E7242-7B6E-4B7D-A378-6BC2BEEC049C}"/>
    <dgm:cxn modelId="{ADE0C6E9-83F4-4D24-AD26-5B05CC86593C}" type="presOf" srcId="{00C8DFE1-C597-4AAE-BBAC-D3BD293B42C8}" destId="{5CE0EF7C-5B22-4251-A8DC-BBF5336F2367}" srcOrd="0" destOrd="0" presId="urn:microsoft.com/office/officeart/2005/8/layout/hProcess4"/>
    <dgm:cxn modelId="{2AB30966-C60A-4F26-8C26-60661C2692C9}" type="presParOf" srcId="{E0D6B6EF-4910-4677-96B3-0AEC845A6B90}" destId="{22073DBA-9DAB-43E5-B21C-11206E92E405}" srcOrd="0" destOrd="0" presId="urn:microsoft.com/office/officeart/2005/8/layout/hProcess4"/>
    <dgm:cxn modelId="{3971EC2F-1287-44B4-8C85-80684C2E454D}" type="presParOf" srcId="{E0D6B6EF-4910-4677-96B3-0AEC845A6B90}" destId="{A0AC87CE-65E4-48F0-9C16-0696BAEB9E34}" srcOrd="1" destOrd="0" presId="urn:microsoft.com/office/officeart/2005/8/layout/hProcess4"/>
    <dgm:cxn modelId="{0E762E2E-DF6D-4B25-BCE1-0BBB2024DF5F}" type="presParOf" srcId="{E0D6B6EF-4910-4677-96B3-0AEC845A6B90}" destId="{E5095921-4F39-4F85-842F-15D80964EC26}" srcOrd="2" destOrd="0" presId="urn:microsoft.com/office/officeart/2005/8/layout/hProcess4"/>
    <dgm:cxn modelId="{76FC100F-23A6-4DA8-9763-DE6BAB74C311}" type="presParOf" srcId="{E5095921-4F39-4F85-842F-15D80964EC26}" destId="{4992620C-8E8D-4A19-8534-D3C666BAC5C6}" srcOrd="0" destOrd="0" presId="urn:microsoft.com/office/officeart/2005/8/layout/hProcess4"/>
    <dgm:cxn modelId="{FAF9BD34-7616-4683-934B-D14AB1B9EBB3}" type="presParOf" srcId="{4992620C-8E8D-4A19-8534-D3C666BAC5C6}" destId="{7613238A-11D7-4A7A-B9DB-6EEFAE7DFB87}" srcOrd="0" destOrd="0" presId="urn:microsoft.com/office/officeart/2005/8/layout/hProcess4"/>
    <dgm:cxn modelId="{48731865-AEB6-4606-8562-B9E20DDC8844}" type="presParOf" srcId="{4992620C-8E8D-4A19-8534-D3C666BAC5C6}" destId="{E565E645-A78E-4C6B-BEE9-E6B3B4B5E6A2}" srcOrd="1" destOrd="0" presId="urn:microsoft.com/office/officeart/2005/8/layout/hProcess4"/>
    <dgm:cxn modelId="{24909C60-3017-4CDD-9173-7BCA7EE14DAA}" type="presParOf" srcId="{4992620C-8E8D-4A19-8534-D3C666BAC5C6}" destId="{3C746CE5-161F-4E7C-9E8F-1A1D77B75317}" srcOrd="2" destOrd="0" presId="urn:microsoft.com/office/officeart/2005/8/layout/hProcess4"/>
    <dgm:cxn modelId="{5340370A-38B4-4A8C-9CFA-DF8C96F8AA5B}" type="presParOf" srcId="{4992620C-8E8D-4A19-8534-D3C666BAC5C6}" destId="{F30300B5-8029-4893-8342-9D0A5B4CEFA1}" srcOrd="3" destOrd="0" presId="urn:microsoft.com/office/officeart/2005/8/layout/hProcess4"/>
    <dgm:cxn modelId="{73DCE2EB-D191-49EE-82BF-82DD689299E6}" type="presParOf" srcId="{4992620C-8E8D-4A19-8534-D3C666BAC5C6}" destId="{CCCB9E3D-F90A-442B-8290-722CA94E080F}" srcOrd="4" destOrd="0" presId="urn:microsoft.com/office/officeart/2005/8/layout/hProcess4"/>
    <dgm:cxn modelId="{2F3A1E65-6C1B-42A9-AAA8-D154329AD3EC}" type="presParOf" srcId="{E5095921-4F39-4F85-842F-15D80964EC26}" destId="{2A1741C3-E15D-4D94-A8C2-B7EDAD2B02FD}" srcOrd="1" destOrd="0" presId="urn:microsoft.com/office/officeart/2005/8/layout/hProcess4"/>
    <dgm:cxn modelId="{C8FA1E61-010B-4D3F-A793-5B08E8BDF69E}" type="presParOf" srcId="{E5095921-4F39-4F85-842F-15D80964EC26}" destId="{5CA8B67B-0D2D-4072-AF24-8CCDAF12A4BC}" srcOrd="2" destOrd="0" presId="urn:microsoft.com/office/officeart/2005/8/layout/hProcess4"/>
    <dgm:cxn modelId="{B48D598F-CB7C-4770-B5B5-AD86F0417B04}" type="presParOf" srcId="{5CA8B67B-0D2D-4072-AF24-8CCDAF12A4BC}" destId="{96B4A5EE-019D-4FF7-A342-FA9DE8753760}" srcOrd="0" destOrd="0" presId="urn:microsoft.com/office/officeart/2005/8/layout/hProcess4"/>
    <dgm:cxn modelId="{DAAE5869-67EA-4828-93F7-4FABB4B417F5}" type="presParOf" srcId="{5CA8B67B-0D2D-4072-AF24-8CCDAF12A4BC}" destId="{5CE0EF7C-5B22-4251-A8DC-BBF5336F2367}" srcOrd="1" destOrd="0" presId="urn:microsoft.com/office/officeart/2005/8/layout/hProcess4"/>
    <dgm:cxn modelId="{94C9786A-DCED-46DB-8C2E-880F2E385A5F}" type="presParOf" srcId="{5CA8B67B-0D2D-4072-AF24-8CCDAF12A4BC}" destId="{A2B48B06-061E-44F7-A1FF-49990C92BEAD}" srcOrd="2" destOrd="0" presId="urn:microsoft.com/office/officeart/2005/8/layout/hProcess4"/>
    <dgm:cxn modelId="{CDC84A3F-D105-4AD7-9DA1-545E58744958}" type="presParOf" srcId="{5CA8B67B-0D2D-4072-AF24-8CCDAF12A4BC}" destId="{AA062850-69CB-4606-8236-679904722A6E}" srcOrd="3" destOrd="0" presId="urn:microsoft.com/office/officeart/2005/8/layout/hProcess4"/>
    <dgm:cxn modelId="{D131112A-B3BB-4F69-AB0B-07A5CFE5B62A}" type="presParOf" srcId="{5CA8B67B-0D2D-4072-AF24-8CCDAF12A4BC}" destId="{0B6E5339-AB48-4802-8296-80C8518EF1D9}" srcOrd="4" destOrd="0" presId="urn:microsoft.com/office/officeart/2005/8/layout/hProcess4"/>
    <dgm:cxn modelId="{03976654-30E8-4833-91F7-36071C415564}" type="presParOf" srcId="{E5095921-4F39-4F85-842F-15D80964EC26}" destId="{6009A188-B130-43E9-94A5-185C8F0BBD71}" srcOrd="3" destOrd="0" presId="urn:microsoft.com/office/officeart/2005/8/layout/hProcess4"/>
    <dgm:cxn modelId="{27ABACBB-2241-48FD-8A20-D3BE238768BD}" type="presParOf" srcId="{E5095921-4F39-4F85-842F-15D80964EC26}" destId="{1418EC02-A6F3-4D08-8A38-9CDBA604C913}" srcOrd="4" destOrd="0" presId="urn:microsoft.com/office/officeart/2005/8/layout/hProcess4"/>
    <dgm:cxn modelId="{0DA48551-1BA1-4CA0-A771-D2ED6BBE7600}" type="presParOf" srcId="{1418EC02-A6F3-4D08-8A38-9CDBA604C913}" destId="{391253CD-D2B5-4875-B62F-842BC62399F1}" srcOrd="0" destOrd="0" presId="urn:microsoft.com/office/officeart/2005/8/layout/hProcess4"/>
    <dgm:cxn modelId="{7AC3E18D-2822-4F00-B021-75AEDB8FDE3E}" type="presParOf" srcId="{1418EC02-A6F3-4D08-8A38-9CDBA604C913}" destId="{37CF94D7-8EF6-4CB9-AD7D-6039A5661DA8}" srcOrd="1" destOrd="0" presId="urn:microsoft.com/office/officeart/2005/8/layout/hProcess4"/>
    <dgm:cxn modelId="{5D8574DF-46B8-470F-97A4-62F046533112}" type="presParOf" srcId="{1418EC02-A6F3-4D08-8A38-9CDBA604C913}" destId="{09D4D41B-A7C7-4A6E-9D31-79AABB15BA37}" srcOrd="2" destOrd="0" presId="urn:microsoft.com/office/officeart/2005/8/layout/hProcess4"/>
    <dgm:cxn modelId="{597EB4F1-4876-46E7-9ACA-A1389480F625}" type="presParOf" srcId="{1418EC02-A6F3-4D08-8A38-9CDBA604C913}" destId="{3053996E-73D4-48FC-831C-24B9FCBF37BC}" srcOrd="3" destOrd="0" presId="urn:microsoft.com/office/officeart/2005/8/layout/hProcess4"/>
    <dgm:cxn modelId="{0E9CCC54-B768-465C-930B-8A761523CE0A}" type="presParOf" srcId="{1418EC02-A6F3-4D08-8A38-9CDBA604C913}" destId="{23983A21-1A9A-4D17-8E16-9FA729AB8447}" srcOrd="4" destOrd="0" presId="urn:microsoft.com/office/officeart/2005/8/layout/hProcess4"/>
    <dgm:cxn modelId="{6D7D399C-098F-4F1D-BA66-BB2FEAE9972A}" type="presParOf" srcId="{E5095921-4F39-4F85-842F-15D80964EC26}" destId="{12E94347-E064-4DFA-A780-AED548A51CBC}" srcOrd="5" destOrd="0" presId="urn:microsoft.com/office/officeart/2005/8/layout/hProcess4"/>
    <dgm:cxn modelId="{7D0496A6-3A77-4D75-8C1F-4BC024D190FF}" type="presParOf" srcId="{E5095921-4F39-4F85-842F-15D80964EC26}" destId="{623F82E0-B3AB-431E-ADBD-E2B24789930E}" srcOrd="6" destOrd="0" presId="urn:microsoft.com/office/officeart/2005/8/layout/hProcess4"/>
    <dgm:cxn modelId="{16FAA141-6C2A-4700-8BEC-529901D54EA8}" type="presParOf" srcId="{623F82E0-B3AB-431E-ADBD-E2B24789930E}" destId="{89FABD1B-792D-4015-96A7-902849C1178A}" srcOrd="0" destOrd="0" presId="urn:microsoft.com/office/officeart/2005/8/layout/hProcess4"/>
    <dgm:cxn modelId="{A7D46DB7-586B-4DC1-8044-86AF73C9234B}" type="presParOf" srcId="{623F82E0-B3AB-431E-ADBD-E2B24789930E}" destId="{262C3350-070B-4910-9328-4EED1BEE12DB}" srcOrd="1" destOrd="0" presId="urn:microsoft.com/office/officeart/2005/8/layout/hProcess4"/>
    <dgm:cxn modelId="{BC34F9F9-0FE3-46E0-A30E-7E343FF7B842}" type="presParOf" srcId="{623F82E0-B3AB-431E-ADBD-E2B24789930E}" destId="{FC96F01F-0C28-4017-83A8-10F1E17C8DF7}" srcOrd="2" destOrd="0" presId="urn:microsoft.com/office/officeart/2005/8/layout/hProcess4"/>
    <dgm:cxn modelId="{98968B28-AEA1-40C0-A9B8-647A50EF5E88}" type="presParOf" srcId="{623F82E0-B3AB-431E-ADBD-E2B24789930E}" destId="{2C3E3A89-3C25-4F2F-80E5-E33BA3F36946}" srcOrd="3" destOrd="0" presId="urn:microsoft.com/office/officeart/2005/8/layout/hProcess4"/>
    <dgm:cxn modelId="{99F3F35C-F1A9-43CF-92F2-92A0B644EA48}" type="presParOf" srcId="{623F82E0-B3AB-431E-ADBD-E2B24789930E}" destId="{0B81DE11-3835-4C07-8D24-BEF53AC3B92A}"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008B83-C808-4F63-B7A8-CC8644CCF060}"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028EDDB5-85E3-4DAB-9258-7C070D7E4A01}">
      <dgm:prSet phldrT="[Text]"/>
      <dgm:spPr/>
      <dgm:t>
        <a:bodyPr/>
        <a:lstStyle/>
        <a:p>
          <a:r>
            <a:rPr lang="en-US" dirty="0" smtClean="0"/>
            <a:t>Finance Min.</a:t>
          </a:r>
          <a:endParaRPr lang="en-US" dirty="0"/>
        </a:p>
      </dgm:t>
    </dgm:pt>
    <dgm:pt modelId="{4D0EBE9B-666A-4043-A258-CB3D4485978E}" type="parTrans" cxnId="{70508E7F-9E9E-4654-9FBE-4BC4B121F998}">
      <dgm:prSet/>
      <dgm:spPr/>
      <dgm:t>
        <a:bodyPr/>
        <a:lstStyle/>
        <a:p>
          <a:endParaRPr lang="en-US"/>
        </a:p>
      </dgm:t>
    </dgm:pt>
    <dgm:pt modelId="{F6818BD9-D71A-4896-9051-06BF78CBD205}" type="sibTrans" cxnId="{70508E7F-9E9E-4654-9FBE-4BC4B121F998}">
      <dgm:prSet/>
      <dgm:spPr/>
      <dgm:t>
        <a:bodyPr/>
        <a:lstStyle/>
        <a:p>
          <a:endParaRPr lang="en-US"/>
        </a:p>
      </dgm:t>
    </dgm:pt>
    <dgm:pt modelId="{E073F97D-ADC6-4CAB-9057-6B3249843D98}">
      <dgm:prSet phldrT="[Text]"/>
      <dgm:spPr/>
      <dgm:t>
        <a:bodyPr/>
        <a:lstStyle/>
        <a:p>
          <a:r>
            <a:rPr lang="en-US" dirty="0"/>
            <a:t>Economic </a:t>
          </a:r>
          <a:r>
            <a:rPr lang="en-US" dirty="0" smtClean="0"/>
            <a:t>Affairs (</a:t>
          </a:r>
          <a:r>
            <a:rPr lang="en-US" dirty="0" err="1" smtClean="0"/>
            <a:t>Shantikanta</a:t>
          </a:r>
          <a:r>
            <a:rPr lang="en-US" dirty="0" smtClean="0"/>
            <a:t> Das)</a:t>
          </a:r>
          <a:endParaRPr lang="en-US" dirty="0"/>
        </a:p>
      </dgm:t>
    </dgm:pt>
    <dgm:pt modelId="{39A30CCF-2C5F-4E05-B19B-0BF0C8F6257A}" type="parTrans" cxnId="{6694063B-6E83-4F94-B7CE-AF4D22C91848}">
      <dgm:prSet/>
      <dgm:spPr/>
      <dgm:t>
        <a:bodyPr/>
        <a:lstStyle/>
        <a:p>
          <a:endParaRPr lang="en-US"/>
        </a:p>
      </dgm:t>
    </dgm:pt>
    <dgm:pt modelId="{6FD3017B-1181-4607-A016-0EB9623B86C3}" type="sibTrans" cxnId="{6694063B-6E83-4F94-B7CE-AF4D22C91848}">
      <dgm:prSet/>
      <dgm:spPr/>
      <dgm:t>
        <a:bodyPr/>
        <a:lstStyle/>
        <a:p>
          <a:endParaRPr lang="en-US"/>
        </a:p>
      </dgm:t>
    </dgm:pt>
    <dgm:pt modelId="{16AAFB84-92F7-415E-B412-3E17BCC193C8}">
      <dgm:prSet phldrT="[Text]"/>
      <dgm:spPr>
        <a:solidFill>
          <a:schemeClr val="accent5">
            <a:lumMod val="75000"/>
          </a:schemeClr>
        </a:solidFill>
      </dgm:spPr>
      <dgm:t>
        <a:bodyPr/>
        <a:lstStyle/>
        <a:p>
          <a:r>
            <a:rPr lang="en-US" dirty="0" smtClean="0"/>
            <a:t>Expenditure (Ashok </a:t>
          </a:r>
          <a:r>
            <a:rPr lang="en-US" dirty="0" err="1" smtClean="0"/>
            <a:t>Lavasa</a:t>
          </a:r>
          <a:r>
            <a:rPr lang="en-US" dirty="0" smtClean="0"/>
            <a:t>)</a:t>
          </a:r>
          <a:endParaRPr lang="en-US" dirty="0"/>
        </a:p>
      </dgm:t>
    </dgm:pt>
    <dgm:pt modelId="{2E500724-DB8B-44A4-848B-13AC7AD24225}" type="parTrans" cxnId="{5FBE3C66-C476-402B-BDE1-EF4C3B7C8908}">
      <dgm:prSet/>
      <dgm:spPr/>
      <dgm:t>
        <a:bodyPr/>
        <a:lstStyle/>
        <a:p>
          <a:endParaRPr lang="en-US"/>
        </a:p>
      </dgm:t>
    </dgm:pt>
    <dgm:pt modelId="{30CA40AF-6635-4AFA-A145-D749C25AAB0E}" type="sibTrans" cxnId="{5FBE3C66-C476-402B-BDE1-EF4C3B7C8908}">
      <dgm:prSet/>
      <dgm:spPr/>
      <dgm:t>
        <a:bodyPr/>
        <a:lstStyle/>
        <a:p>
          <a:endParaRPr lang="en-US"/>
        </a:p>
      </dgm:t>
    </dgm:pt>
    <dgm:pt modelId="{F6C299F1-D622-4028-8F9C-3F29DDFCECAC}">
      <dgm:prSet phldrT="[Text]"/>
      <dgm:spPr/>
      <dgm:t>
        <a:bodyPr/>
        <a:lstStyle/>
        <a:p>
          <a:r>
            <a:rPr lang="en-US" dirty="0" smtClean="0"/>
            <a:t>Revenue (</a:t>
          </a:r>
          <a:r>
            <a:rPr lang="en-US" dirty="0" err="1" smtClean="0"/>
            <a:t>Adhiya</a:t>
          </a:r>
          <a:r>
            <a:rPr lang="en-US" dirty="0" smtClean="0"/>
            <a:t>)</a:t>
          </a:r>
          <a:endParaRPr lang="en-US" dirty="0"/>
        </a:p>
      </dgm:t>
    </dgm:pt>
    <dgm:pt modelId="{B7B9E249-8E59-4EEB-9F1F-B975F2804BB0}" type="parTrans" cxnId="{3FB01C2A-7A92-462C-A970-2F97D4C77B3B}">
      <dgm:prSet/>
      <dgm:spPr/>
      <dgm:t>
        <a:bodyPr/>
        <a:lstStyle/>
        <a:p>
          <a:endParaRPr lang="en-US"/>
        </a:p>
      </dgm:t>
    </dgm:pt>
    <dgm:pt modelId="{C13DF563-1F5D-4DE9-93B7-5C85483968A1}" type="sibTrans" cxnId="{3FB01C2A-7A92-462C-A970-2F97D4C77B3B}">
      <dgm:prSet/>
      <dgm:spPr/>
      <dgm:t>
        <a:bodyPr/>
        <a:lstStyle/>
        <a:p>
          <a:endParaRPr lang="en-US"/>
        </a:p>
      </dgm:t>
    </dgm:pt>
    <dgm:pt modelId="{D0D5B93E-970C-42D6-91FB-48BE3D199C09}">
      <dgm:prSet phldrT="[Text]"/>
      <dgm:spPr/>
      <dgm:t>
        <a:bodyPr/>
        <a:lstStyle/>
        <a:p>
          <a:r>
            <a:rPr lang="en-US" dirty="0"/>
            <a:t>Financial services</a:t>
          </a:r>
        </a:p>
      </dgm:t>
    </dgm:pt>
    <dgm:pt modelId="{BEB7ABB3-D7D4-48CD-83AB-84C66B3B860F}" type="parTrans" cxnId="{07D2B0FB-CA96-4D56-9DD8-797E62BD7C28}">
      <dgm:prSet/>
      <dgm:spPr/>
      <dgm:t>
        <a:bodyPr/>
        <a:lstStyle/>
        <a:p>
          <a:endParaRPr lang="en-US"/>
        </a:p>
      </dgm:t>
    </dgm:pt>
    <dgm:pt modelId="{A310E4A4-D62E-43F0-9D8E-7C1541A110B6}" type="sibTrans" cxnId="{07D2B0FB-CA96-4D56-9DD8-797E62BD7C28}">
      <dgm:prSet/>
      <dgm:spPr/>
      <dgm:t>
        <a:bodyPr/>
        <a:lstStyle/>
        <a:p>
          <a:endParaRPr lang="en-US"/>
        </a:p>
      </dgm:t>
    </dgm:pt>
    <dgm:pt modelId="{2B2A9315-951A-4671-8E49-F7D02EC171C1}">
      <dgm:prSet phldrT="[Text]"/>
      <dgm:spPr/>
      <dgm:t>
        <a:bodyPr/>
        <a:lstStyle/>
        <a:p>
          <a:r>
            <a:rPr lang="en-US" dirty="0" smtClean="0"/>
            <a:t>Department  Investment </a:t>
          </a:r>
          <a:r>
            <a:rPr lang="en-US" dirty="0"/>
            <a:t>&amp; Public Asset  Management </a:t>
          </a:r>
          <a:r>
            <a:rPr lang="en-US" dirty="0" smtClean="0"/>
            <a:t> (DIPAM)</a:t>
          </a:r>
          <a:endParaRPr lang="en-US" dirty="0"/>
        </a:p>
      </dgm:t>
    </dgm:pt>
    <dgm:pt modelId="{5E00BFA2-409E-4D78-8B75-2F78AAA1724B}" type="parTrans" cxnId="{53773A31-EF0D-4A53-8AEE-44C6B489AE8A}">
      <dgm:prSet/>
      <dgm:spPr/>
      <dgm:t>
        <a:bodyPr/>
        <a:lstStyle/>
        <a:p>
          <a:endParaRPr lang="en-US"/>
        </a:p>
      </dgm:t>
    </dgm:pt>
    <dgm:pt modelId="{8A18C914-6C40-492A-8531-DCA094C927F8}" type="sibTrans" cxnId="{53773A31-EF0D-4A53-8AEE-44C6B489AE8A}">
      <dgm:prSet/>
      <dgm:spPr/>
      <dgm:t>
        <a:bodyPr/>
        <a:lstStyle/>
        <a:p>
          <a:endParaRPr lang="en-US"/>
        </a:p>
      </dgm:t>
    </dgm:pt>
    <dgm:pt modelId="{40AB5778-3111-4089-9833-C318D0A3025F}">
      <dgm:prSet phldrT="[Text]"/>
      <dgm:spPr/>
      <dgm:t>
        <a:bodyPr/>
        <a:lstStyle/>
        <a:p>
          <a:r>
            <a:rPr lang="en-US" dirty="0" smtClean="0"/>
            <a:t>Eco. Survey (31Jan)</a:t>
          </a:r>
          <a:br>
            <a:rPr lang="en-US" dirty="0" smtClean="0"/>
          </a:br>
          <a:r>
            <a:rPr lang="en-US" dirty="0" smtClean="0"/>
            <a:t>Chief Eco. Advisor</a:t>
          </a:r>
          <a:endParaRPr lang="en-US" dirty="0"/>
        </a:p>
      </dgm:t>
    </dgm:pt>
    <dgm:pt modelId="{CB25F104-AA1C-4327-90F7-4A212AF49F07}" type="parTrans" cxnId="{B0B2CEEC-A814-4594-8D67-9D431C65E783}">
      <dgm:prSet/>
      <dgm:spPr/>
      <dgm:t>
        <a:bodyPr/>
        <a:lstStyle/>
        <a:p>
          <a:endParaRPr lang="en-US"/>
        </a:p>
      </dgm:t>
    </dgm:pt>
    <dgm:pt modelId="{3CD5200A-7FBB-4EF2-A3A0-F6692A8C7C46}" type="sibTrans" cxnId="{B0B2CEEC-A814-4594-8D67-9D431C65E783}">
      <dgm:prSet/>
      <dgm:spPr/>
      <dgm:t>
        <a:bodyPr/>
        <a:lstStyle/>
        <a:p>
          <a:endParaRPr lang="en-US"/>
        </a:p>
      </dgm:t>
    </dgm:pt>
    <dgm:pt modelId="{5BE7ECA2-AE12-4DAE-8FED-3F65DC048C09}">
      <dgm:prSet phldrT="[Text]"/>
      <dgm:spPr/>
      <dgm:t>
        <a:bodyPr/>
        <a:lstStyle/>
        <a:p>
          <a:r>
            <a:rPr lang="en-US" dirty="0" smtClean="0"/>
            <a:t>Budget (1Feb)</a:t>
          </a:r>
          <a:endParaRPr lang="en-US" dirty="0"/>
        </a:p>
      </dgm:t>
    </dgm:pt>
    <dgm:pt modelId="{40ED9B6F-7DFB-4026-A8BD-5D4BFD51CBE4}" type="parTrans" cxnId="{094A99A4-E2F0-4DE7-9B8C-0284A59DA510}">
      <dgm:prSet/>
      <dgm:spPr/>
      <dgm:t>
        <a:bodyPr/>
        <a:lstStyle/>
        <a:p>
          <a:endParaRPr lang="en-US"/>
        </a:p>
      </dgm:t>
    </dgm:pt>
    <dgm:pt modelId="{BD12F063-68A7-4BB9-9D7A-99EAFD689FEF}" type="sibTrans" cxnId="{094A99A4-E2F0-4DE7-9B8C-0284A59DA510}">
      <dgm:prSet/>
      <dgm:spPr/>
      <dgm:t>
        <a:bodyPr/>
        <a:lstStyle/>
        <a:p>
          <a:endParaRPr lang="en-US"/>
        </a:p>
      </dgm:t>
    </dgm:pt>
    <dgm:pt modelId="{27659265-5938-48CC-9CB0-D3F1897A251F}" type="pres">
      <dgm:prSet presAssocID="{58008B83-C808-4F63-B7A8-CC8644CCF060}" presName="Name0" presStyleCnt="0">
        <dgm:presLayoutVars>
          <dgm:chPref val="1"/>
          <dgm:dir/>
          <dgm:animOne val="branch"/>
          <dgm:animLvl val="lvl"/>
          <dgm:resizeHandles val="exact"/>
        </dgm:presLayoutVars>
      </dgm:prSet>
      <dgm:spPr/>
      <dgm:t>
        <a:bodyPr/>
        <a:lstStyle/>
        <a:p>
          <a:endParaRPr lang="en-US"/>
        </a:p>
      </dgm:t>
    </dgm:pt>
    <dgm:pt modelId="{44966DF3-192E-48A4-8C76-BF39F1E9C3FD}" type="pres">
      <dgm:prSet presAssocID="{028EDDB5-85E3-4DAB-9258-7C070D7E4A01}" presName="root1" presStyleCnt="0"/>
      <dgm:spPr/>
      <dgm:t>
        <a:bodyPr/>
        <a:lstStyle/>
        <a:p>
          <a:endParaRPr lang="en-US"/>
        </a:p>
      </dgm:t>
    </dgm:pt>
    <dgm:pt modelId="{AA7FF810-541C-4274-8A9E-20E97E3A4D96}" type="pres">
      <dgm:prSet presAssocID="{028EDDB5-85E3-4DAB-9258-7C070D7E4A01}" presName="LevelOneTextNode" presStyleLbl="node0" presStyleIdx="0" presStyleCnt="1">
        <dgm:presLayoutVars>
          <dgm:chPref val="3"/>
        </dgm:presLayoutVars>
      </dgm:prSet>
      <dgm:spPr/>
      <dgm:t>
        <a:bodyPr/>
        <a:lstStyle/>
        <a:p>
          <a:endParaRPr lang="en-US"/>
        </a:p>
      </dgm:t>
    </dgm:pt>
    <dgm:pt modelId="{9E5960FA-6E90-40CE-8F4D-D56D19A3A07D}" type="pres">
      <dgm:prSet presAssocID="{028EDDB5-85E3-4DAB-9258-7C070D7E4A01}" presName="level2hierChild" presStyleCnt="0"/>
      <dgm:spPr/>
      <dgm:t>
        <a:bodyPr/>
        <a:lstStyle/>
        <a:p>
          <a:endParaRPr lang="en-US"/>
        </a:p>
      </dgm:t>
    </dgm:pt>
    <dgm:pt modelId="{34029BC2-BA7E-4869-AE3F-935AE4E67073}" type="pres">
      <dgm:prSet presAssocID="{39A30CCF-2C5F-4E05-B19B-0BF0C8F6257A}" presName="conn2-1" presStyleLbl="parChTrans1D2" presStyleIdx="0" presStyleCnt="5"/>
      <dgm:spPr/>
      <dgm:t>
        <a:bodyPr/>
        <a:lstStyle/>
        <a:p>
          <a:endParaRPr lang="en-US"/>
        </a:p>
      </dgm:t>
    </dgm:pt>
    <dgm:pt modelId="{586A834E-57BD-43C6-8C9D-89B1DD835BFC}" type="pres">
      <dgm:prSet presAssocID="{39A30CCF-2C5F-4E05-B19B-0BF0C8F6257A}" presName="connTx" presStyleLbl="parChTrans1D2" presStyleIdx="0" presStyleCnt="5"/>
      <dgm:spPr/>
      <dgm:t>
        <a:bodyPr/>
        <a:lstStyle/>
        <a:p>
          <a:endParaRPr lang="en-US"/>
        </a:p>
      </dgm:t>
    </dgm:pt>
    <dgm:pt modelId="{C9E1F4FA-100B-4D37-BB7C-E01AE52AEAB5}" type="pres">
      <dgm:prSet presAssocID="{E073F97D-ADC6-4CAB-9057-6B3249843D98}" presName="root2" presStyleCnt="0"/>
      <dgm:spPr/>
      <dgm:t>
        <a:bodyPr/>
        <a:lstStyle/>
        <a:p>
          <a:endParaRPr lang="en-US"/>
        </a:p>
      </dgm:t>
    </dgm:pt>
    <dgm:pt modelId="{19D618CA-5A78-460E-BA04-885A0F6E96B0}" type="pres">
      <dgm:prSet presAssocID="{E073F97D-ADC6-4CAB-9057-6B3249843D98}" presName="LevelTwoTextNode" presStyleLbl="node2" presStyleIdx="0" presStyleCnt="5">
        <dgm:presLayoutVars>
          <dgm:chPref val="3"/>
        </dgm:presLayoutVars>
      </dgm:prSet>
      <dgm:spPr/>
      <dgm:t>
        <a:bodyPr/>
        <a:lstStyle/>
        <a:p>
          <a:endParaRPr lang="en-US"/>
        </a:p>
      </dgm:t>
    </dgm:pt>
    <dgm:pt modelId="{FFD9E219-0B26-4BB8-A68F-C1B772A38421}" type="pres">
      <dgm:prSet presAssocID="{E073F97D-ADC6-4CAB-9057-6B3249843D98}" presName="level3hierChild" presStyleCnt="0"/>
      <dgm:spPr/>
      <dgm:t>
        <a:bodyPr/>
        <a:lstStyle/>
        <a:p>
          <a:endParaRPr lang="en-US"/>
        </a:p>
      </dgm:t>
    </dgm:pt>
    <dgm:pt modelId="{1C8B299E-5FC9-4F0B-BB5B-4E92AE19B16B}" type="pres">
      <dgm:prSet presAssocID="{CB25F104-AA1C-4327-90F7-4A212AF49F07}" presName="conn2-1" presStyleLbl="parChTrans1D3" presStyleIdx="0" presStyleCnt="2"/>
      <dgm:spPr/>
      <dgm:t>
        <a:bodyPr/>
        <a:lstStyle/>
        <a:p>
          <a:endParaRPr lang="en-US"/>
        </a:p>
      </dgm:t>
    </dgm:pt>
    <dgm:pt modelId="{44EA95E5-C56A-42B1-84CD-71CCF9E3AB31}" type="pres">
      <dgm:prSet presAssocID="{CB25F104-AA1C-4327-90F7-4A212AF49F07}" presName="connTx" presStyleLbl="parChTrans1D3" presStyleIdx="0" presStyleCnt="2"/>
      <dgm:spPr/>
      <dgm:t>
        <a:bodyPr/>
        <a:lstStyle/>
        <a:p>
          <a:endParaRPr lang="en-US"/>
        </a:p>
      </dgm:t>
    </dgm:pt>
    <dgm:pt modelId="{63B533F1-A0C1-4E69-B820-777A078C2BE2}" type="pres">
      <dgm:prSet presAssocID="{40AB5778-3111-4089-9833-C318D0A3025F}" presName="root2" presStyleCnt="0"/>
      <dgm:spPr/>
      <dgm:t>
        <a:bodyPr/>
        <a:lstStyle/>
        <a:p>
          <a:endParaRPr lang="en-US"/>
        </a:p>
      </dgm:t>
    </dgm:pt>
    <dgm:pt modelId="{4FFA6B84-E6F6-407E-8059-F78C16BA2928}" type="pres">
      <dgm:prSet presAssocID="{40AB5778-3111-4089-9833-C318D0A3025F}" presName="LevelTwoTextNode" presStyleLbl="node3" presStyleIdx="0" presStyleCnt="2" custLinFactNeighborY="972">
        <dgm:presLayoutVars>
          <dgm:chPref val="3"/>
        </dgm:presLayoutVars>
      </dgm:prSet>
      <dgm:spPr/>
      <dgm:t>
        <a:bodyPr/>
        <a:lstStyle/>
        <a:p>
          <a:endParaRPr lang="en-US"/>
        </a:p>
      </dgm:t>
    </dgm:pt>
    <dgm:pt modelId="{EB05841B-1865-488E-8308-E653F3BEFCE7}" type="pres">
      <dgm:prSet presAssocID="{40AB5778-3111-4089-9833-C318D0A3025F}" presName="level3hierChild" presStyleCnt="0"/>
      <dgm:spPr/>
      <dgm:t>
        <a:bodyPr/>
        <a:lstStyle/>
        <a:p>
          <a:endParaRPr lang="en-US"/>
        </a:p>
      </dgm:t>
    </dgm:pt>
    <dgm:pt modelId="{AD811985-4F87-4088-90AA-0111AE17ACF5}" type="pres">
      <dgm:prSet presAssocID="{40ED9B6F-7DFB-4026-A8BD-5D4BFD51CBE4}" presName="conn2-1" presStyleLbl="parChTrans1D3" presStyleIdx="1" presStyleCnt="2"/>
      <dgm:spPr/>
      <dgm:t>
        <a:bodyPr/>
        <a:lstStyle/>
        <a:p>
          <a:endParaRPr lang="en-US"/>
        </a:p>
      </dgm:t>
    </dgm:pt>
    <dgm:pt modelId="{5C8A6CF9-1DE2-4E33-8917-1D3C3A46C194}" type="pres">
      <dgm:prSet presAssocID="{40ED9B6F-7DFB-4026-A8BD-5D4BFD51CBE4}" presName="connTx" presStyleLbl="parChTrans1D3" presStyleIdx="1" presStyleCnt="2"/>
      <dgm:spPr/>
      <dgm:t>
        <a:bodyPr/>
        <a:lstStyle/>
        <a:p>
          <a:endParaRPr lang="en-US"/>
        </a:p>
      </dgm:t>
    </dgm:pt>
    <dgm:pt modelId="{4D88CF3E-F475-4B02-A7AE-E5282AF90516}" type="pres">
      <dgm:prSet presAssocID="{5BE7ECA2-AE12-4DAE-8FED-3F65DC048C09}" presName="root2" presStyleCnt="0"/>
      <dgm:spPr/>
      <dgm:t>
        <a:bodyPr/>
        <a:lstStyle/>
        <a:p>
          <a:endParaRPr lang="en-US"/>
        </a:p>
      </dgm:t>
    </dgm:pt>
    <dgm:pt modelId="{DFFB5A84-7F37-419B-AF36-8F9E24B7BCAC}" type="pres">
      <dgm:prSet presAssocID="{5BE7ECA2-AE12-4DAE-8FED-3F65DC048C09}" presName="LevelTwoTextNode" presStyleLbl="node3" presStyleIdx="1" presStyleCnt="2">
        <dgm:presLayoutVars>
          <dgm:chPref val="3"/>
        </dgm:presLayoutVars>
      </dgm:prSet>
      <dgm:spPr/>
      <dgm:t>
        <a:bodyPr/>
        <a:lstStyle/>
        <a:p>
          <a:endParaRPr lang="en-US"/>
        </a:p>
      </dgm:t>
    </dgm:pt>
    <dgm:pt modelId="{03014F59-4633-4FBA-85AE-A1DC6D44F599}" type="pres">
      <dgm:prSet presAssocID="{5BE7ECA2-AE12-4DAE-8FED-3F65DC048C09}" presName="level3hierChild" presStyleCnt="0"/>
      <dgm:spPr/>
      <dgm:t>
        <a:bodyPr/>
        <a:lstStyle/>
        <a:p>
          <a:endParaRPr lang="en-US"/>
        </a:p>
      </dgm:t>
    </dgm:pt>
    <dgm:pt modelId="{9F2471FF-CDDD-4DA4-9CF5-4FBFDAC5BF28}" type="pres">
      <dgm:prSet presAssocID="{2E500724-DB8B-44A4-848B-13AC7AD24225}" presName="conn2-1" presStyleLbl="parChTrans1D2" presStyleIdx="1" presStyleCnt="5"/>
      <dgm:spPr/>
      <dgm:t>
        <a:bodyPr/>
        <a:lstStyle/>
        <a:p>
          <a:endParaRPr lang="en-US"/>
        </a:p>
      </dgm:t>
    </dgm:pt>
    <dgm:pt modelId="{A93325CF-D103-43E2-B4BC-23949AD65542}" type="pres">
      <dgm:prSet presAssocID="{2E500724-DB8B-44A4-848B-13AC7AD24225}" presName="connTx" presStyleLbl="parChTrans1D2" presStyleIdx="1" presStyleCnt="5"/>
      <dgm:spPr/>
      <dgm:t>
        <a:bodyPr/>
        <a:lstStyle/>
        <a:p>
          <a:endParaRPr lang="en-US"/>
        </a:p>
      </dgm:t>
    </dgm:pt>
    <dgm:pt modelId="{DA6883C5-10E2-433C-8F9A-D9931E9EB3F0}" type="pres">
      <dgm:prSet presAssocID="{16AAFB84-92F7-415E-B412-3E17BCC193C8}" presName="root2" presStyleCnt="0"/>
      <dgm:spPr/>
      <dgm:t>
        <a:bodyPr/>
        <a:lstStyle/>
        <a:p>
          <a:endParaRPr lang="en-US"/>
        </a:p>
      </dgm:t>
    </dgm:pt>
    <dgm:pt modelId="{0C86C9D1-9E8B-4457-BD48-96E8714B0211}" type="pres">
      <dgm:prSet presAssocID="{16AAFB84-92F7-415E-B412-3E17BCC193C8}" presName="LevelTwoTextNode" presStyleLbl="node2" presStyleIdx="1" presStyleCnt="5">
        <dgm:presLayoutVars>
          <dgm:chPref val="3"/>
        </dgm:presLayoutVars>
      </dgm:prSet>
      <dgm:spPr/>
      <dgm:t>
        <a:bodyPr/>
        <a:lstStyle/>
        <a:p>
          <a:endParaRPr lang="en-US"/>
        </a:p>
      </dgm:t>
    </dgm:pt>
    <dgm:pt modelId="{0D10FF27-C766-413B-ACA9-4E36F7B80F91}" type="pres">
      <dgm:prSet presAssocID="{16AAFB84-92F7-415E-B412-3E17BCC193C8}" presName="level3hierChild" presStyleCnt="0"/>
      <dgm:spPr/>
      <dgm:t>
        <a:bodyPr/>
        <a:lstStyle/>
        <a:p>
          <a:endParaRPr lang="en-US"/>
        </a:p>
      </dgm:t>
    </dgm:pt>
    <dgm:pt modelId="{D3C3027F-2EC0-4561-8737-43E1744F9611}" type="pres">
      <dgm:prSet presAssocID="{B7B9E249-8E59-4EEB-9F1F-B975F2804BB0}" presName="conn2-1" presStyleLbl="parChTrans1D2" presStyleIdx="2" presStyleCnt="5"/>
      <dgm:spPr/>
      <dgm:t>
        <a:bodyPr/>
        <a:lstStyle/>
        <a:p>
          <a:endParaRPr lang="en-US"/>
        </a:p>
      </dgm:t>
    </dgm:pt>
    <dgm:pt modelId="{BB286E52-1960-454B-AE5C-093F3FD1013D}" type="pres">
      <dgm:prSet presAssocID="{B7B9E249-8E59-4EEB-9F1F-B975F2804BB0}" presName="connTx" presStyleLbl="parChTrans1D2" presStyleIdx="2" presStyleCnt="5"/>
      <dgm:spPr/>
      <dgm:t>
        <a:bodyPr/>
        <a:lstStyle/>
        <a:p>
          <a:endParaRPr lang="en-US"/>
        </a:p>
      </dgm:t>
    </dgm:pt>
    <dgm:pt modelId="{EA2066FA-5840-4077-B48C-D02FC0A620DB}" type="pres">
      <dgm:prSet presAssocID="{F6C299F1-D622-4028-8F9C-3F29DDFCECAC}" presName="root2" presStyleCnt="0"/>
      <dgm:spPr/>
      <dgm:t>
        <a:bodyPr/>
        <a:lstStyle/>
        <a:p>
          <a:endParaRPr lang="en-US"/>
        </a:p>
      </dgm:t>
    </dgm:pt>
    <dgm:pt modelId="{7B74A726-25E2-432B-BBDF-1C6313CF547B}" type="pres">
      <dgm:prSet presAssocID="{F6C299F1-D622-4028-8F9C-3F29DDFCECAC}" presName="LevelTwoTextNode" presStyleLbl="node2" presStyleIdx="2" presStyleCnt="5">
        <dgm:presLayoutVars>
          <dgm:chPref val="3"/>
        </dgm:presLayoutVars>
      </dgm:prSet>
      <dgm:spPr/>
      <dgm:t>
        <a:bodyPr/>
        <a:lstStyle/>
        <a:p>
          <a:endParaRPr lang="en-US"/>
        </a:p>
      </dgm:t>
    </dgm:pt>
    <dgm:pt modelId="{AF8127C0-D16B-469B-88C5-E0E8B80425D5}" type="pres">
      <dgm:prSet presAssocID="{F6C299F1-D622-4028-8F9C-3F29DDFCECAC}" presName="level3hierChild" presStyleCnt="0"/>
      <dgm:spPr/>
      <dgm:t>
        <a:bodyPr/>
        <a:lstStyle/>
        <a:p>
          <a:endParaRPr lang="en-US"/>
        </a:p>
      </dgm:t>
    </dgm:pt>
    <dgm:pt modelId="{C938F408-6713-4674-A790-B6D16D033998}" type="pres">
      <dgm:prSet presAssocID="{BEB7ABB3-D7D4-48CD-83AB-84C66B3B860F}" presName="conn2-1" presStyleLbl="parChTrans1D2" presStyleIdx="3" presStyleCnt="5"/>
      <dgm:spPr/>
      <dgm:t>
        <a:bodyPr/>
        <a:lstStyle/>
        <a:p>
          <a:endParaRPr lang="en-US"/>
        </a:p>
      </dgm:t>
    </dgm:pt>
    <dgm:pt modelId="{9D528AE2-F5BC-47BF-96FB-9B83D54F4AF0}" type="pres">
      <dgm:prSet presAssocID="{BEB7ABB3-D7D4-48CD-83AB-84C66B3B860F}" presName="connTx" presStyleLbl="parChTrans1D2" presStyleIdx="3" presStyleCnt="5"/>
      <dgm:spPr/>
      <dgm:t>
        <a:bodyPr/>
        <a:lstStyle/>
        <a:p>
          <a:endParaRPr lang="en-US"/>
        </a:p>
      </dgm:t>
    </dgm:pt>
    <dgm:pt modelId="{4A282D79-235D-4D57-AC13-168695C0971A}" type="pres">
      <dgm:prSet presAssocID="{D0D5B93E-970C-42D6-91FB-48BE3D199C09}" presName="root2" presStyleCnt="0"/>
      <dgm:spPr/>
      <dgm:t>
        <a:bodyPr/>
        <a:lstStyle/>
        <a:p>
          <a:endParaRPr lang="en-US"/>
        </a:p>
      </dgm:t>
    </dgm:pt>
    <dgm:pt modelId="{FC7ED224-3E4F-4ADA-AE8E-8C1FB35E6678}" type="pres">
      <dgm:prSet presAssocID="{D0D5B93E-970C-42D6-91FB-48BE3D199C09}" presName="LevelTwoTextNode" presStyleLbl="node2" presStyleIdx="3" presStyleCnt="5">
        <dgm:presLayoutVars>
          <dgm:chPref val="3"/>
        </dgm:presLayoutVars>
      </dgm:prSet>
      <dgm:spPr/>
      <dgm:t>
        <a:bodyPr/>
        <a:lstStyle/>
        <a:p>
          <a:endParaRPr lang="en-US"/>
        </a:p>
      </dgm:t>
    </dgm:pt>
    <dgm:pt modelId="{3707D5D6-0E18-4D98-A683-089917176408}" type="pres">
      <dgm:prSet presAssocID="{D0D5B93E-970C-42D6-91FB-48BE3D199C09}" presName="level3hierChild" presStyleCnt="0"/>
      <dgm:spPr/>
      <dgm:t>
        <a:bodyPr/>
        <a:lstStyle/>
        <a:p>
          <a:endParaRPr lang="en-US"/>
        </a:p>
      </dgm:t>
    </dgm:pt>
    <dgm:pt modelId="{FC14EA74-525E-4675-93B9-A730491B9FB4}" type="pres">
      <dgm:prSet presAssocID="{5E00BFA2-409E-4D78-8B75-2F78AAA1724B}" presName="conn2-1" presStyleLbl="parChTrans1D2" presStyleIdx="4" presStyleCnt="5"/>
      <dgm:spPr/>
      <dgm:t>
        <a:bodyPr/>
        <a:lstStyle/>
        <a:p>
          <a:endParaRPr lang="en-US"/>
        </a:p>
      </dgm:t>
    </dgm:pt>
    <dgm:pt modelId="{40E81EC5-087B-4822-A70D-6B98E91DDF85}" type="pres">
      <dgm:prSet presAssocID="{5E00BFA2-409E-4D78-8B75-2F78AAA1724B}" presName="connTx" presStyleLbl="parChTrans1D2" presStyleIdx="4" presStyleCnt="5"/>
      <dgm:spPr/>
      <dgm:t>
        <a:bodyPr/>
        <a:lstStyle/>
        <a:p>
          <a:endParaRPr lang="en-US"/>
        </a:p>
      </dgm:t>
    </dgm:pt>
    <dgm:pt modelId="{6C450466-8546-4F2F-A3F9-7D92910F008F}" type="pres">
      <dgm:prSet presAssocID="{2B2A9315-951A-4671-8E49-F7D02EC171C1}" presName="root2" presStyleCnt="0"/>
      <dgm:spPr/>
      <dgm:t>
        <a:bodyPr/>
        <a:lstStyle/>
        <a:p>
          <a:endParaRPr lang="en-US"/>
        </a:p>
      </dgm:t>
    </dgm:pt>
    <dgm:pt modelId="{7010CF0E-91DE-452D-A2F3-8E8CC75D75ED}" type="pres">
      <dgm:prSet presAssocID="{2B2A9315-951A-4671-8E49-F7D02EC171C1}" presName="LevelTwoTextNode" presStyleLbl="node2" presStyleIdx="4" presStyleCnt="5">
        <dgm:presLayoutVars>
          <dgm:chPref val="3"/>
        </dgm:presLayoutVars>
      </dgm:prSet>
      <dgm:spPr/>
      <dgm:t>
        <a:bodyPr/>
        <a:lstStyle/>
        <a:p>
          <a:endParaRPr lang="en-US"/>
        </a:p>
      </dgm:t>
    </dgm:pt>
    <dgm:pt modelId="{F4C7FFB6-7B0E-4DAF-8876-8EEFA0284CE8}" type="pres">
      <dgm:prSet presAssocID="{2B2A9315-951A-4671-8E49-F7D02EC171C1}" presName="level3hierChild" presStyleCnt="0"/>
      <dgm:spPr/>
      <dgm:t>
        <a:bodyPr/>
        <a:lstStyle/>
        <a:p>
          <a:endParaRPr lang="en-US"/>
        </a:p>
      </dgm:t>
    </dgm:pt>
  </dgm:ptLst>
  <dgm:cxnLst>
    <dgm:cxn modelId="{6934F5FF-852A-410B-9BA0-2741455D62C2}" type="presOf" srcId="{BEB7ABB3-D7D4-48CD-83AB-84C66B3B860F}" destId="{9D528AE2-F5BC-47BF-96FB-9B83D54F4AF0}" srcOrd="1" destOrd="0" presId="urn:microsoft.com/office/officeart/2008/layout/HorizontalMultiLevelHierarchy"/>
    <dgm:cxn modelId="{4470DEA0-BE22-4BA7-90AA-915321BBF313}" type="presOf" srcId="{B7B9E249-8E59-4EEB-9F1F-B975F2804BB0}" destId="{D3C3027F-2EC0-4561-8737-43E1744F9611}" srcOrd="0" destOrd="0" presId="urn:microsoft.com/office/officeart/2008/layout/HorizontalMultiLevelHierarchy"/>
    <dgm:cxn modelId="{995F0355-D257-4E9C-BD88-DAC0020C6606}" type="presOf" srcId="{40ED9B6F-7DFB-4026-A8BD-5D4BFD51CBE4}" destId="{5C8A6CF9-1DE2-4E33-8917-1D3C3A46C194}" srcOrd="1" destOrd="0" presId="urn:microsoft.com/office/officeart/2008/layout/HorizontalMultiLevelHierarchy"/>
    <dgm:cxn modelId="{433A41CE-4657-4646-B2A0-3C904364B8F9}" type="presOf" srcId="{39A30CCF-2C5F-4E05-B19B-0BF0C8F6257A}" destId="{34029BC2-BA7E-4869-AE3F-935AE4E67073}" srcOrd="0" destOrd="0" presId="urn:microsoft.com/office/officeart/2008/layout/HorizontalMultiLevelHierarchy"/>
    <dgm:cxn modelId="{53773A31-EF0D-4A53-8AEE-44C6B489AE8A}" srcId="{028EDDB5-85E3-4DAB-9258-7C070D7E4A01}" destId="{2B2A9315-951A-4671-8E49-F7D02EC171C1}" srcOrd="4" destOrd="0" parTransId="{5E00BFA2-409E-4D78-8B75-2F78AAA1724B}" sibTransId="{8A18C914-6C40-492A-8531-DCA094C927F8}"/>
    <dgm:cxn modelId="{44843F2B-399E-47BC-B509-A6E407D40F7C}" type="presOf" srcId="{CB25F104-AA1C-4327-90F7-4A212AF49F07}" destId="{1C8B299E-5FC9-4F0B-BB5B-4E92AE19B16B}" srcOrd="0" destOrd="0" presId="urn:microsoft.com/office/officeart/2008/layout/HorizontalMultiLevelHierarchy"/>
    <dgm:cxn modelId="{094A99A4-E2F0-4DE7-9B8C-0284A59DA510}" srcId="{E073F97D-ADC6-4CAB-9057-6B3249843D98}" destId="{5BE7ECA2-AE12-4DAE-8FED-3F65DC048C09}" srcOrd="1" destOrd="0" parTransId="{40ED9B6F-7DFB-4026-A8BD-5D4BFD51CBE4}" sibTransId="{BD12F063-68A7-4BB9-9D7A-99EAFD689FEF}"/>
    <dgm:cxn modelId="{A43CAE91-1520-4814-ABDE-13107B079E45}" type="presOf" srcId="{B7B9E249-8E59-4EEB-9F1F-B975F2804BB0}" destId="{BB286E52-1960-454B-AE5C-093F3FD1013D}" srcOrd="1" destOrd="0" presId="urn:microsoft.com/office/officeart/2008/layout/HorizontalMultiLevelHierarchy"/>
    <dgm:cxn modelId="{64BF19A1-0606-4EF6-ABA6-AC0384498A92}" type="presOf" srcId="{2E500724-DB8B-44A4-848B-13AC7AD24225}" destId="{9F2471FF-CDDD-4DA4-9CF5-4FBFDAC5BF28}" srcOrd="0" destOrd="0" presId="urn:microsoft.com/office/officeart/2008/layout/HorizontalMultiLevelHierarchy"/>
    <dgm:cxn modelId="{7E3D8E76-3A3E-4B7C-98D4-E8FC5F8A8C2A}" type="presOf" srcId="{028EDDB5-85E3-4DAB-9258-7C070D7E4A01}" destId="{AA7FF810-541C-4274-8A9E-20E97E3A4D96}" srcOrd="0" destOrd="0" presId="urn:microsoft.com/office/officeart/2008/layout/HorizontalMultiLevelHierarchy"/>
    <dgm:cxn modelId="{8A07C91E-17D3-43C5-B240-4DE64BA2B363}" type="presOf" srcId="{D0D5B93E-970C-42D6-91FB-48BE3D199C09}" destId="{FC7ED224-3E4F-4ADA-AE8E-8C1FB35E6678}" srcOrd="0" destOrd="0" presId="urn:microsoft.com/office/officeart/2008/layout/HorizontalMultiLevelHierarchy"/>
    <dgm:cxn modelId="{07D2B0FB-CA96-4D56-9DD8-797E62BD7C28}" srcId="{028EDDB5-85E3-4DAB-9258-7C070D7E4A01}" destId="{D0D5B93E-970C-42D6-91FB-48BE3D199C09}" srcOrd="3" destOrd="0" parTransId="{BEB7ABB3-D7D4-48CD-83AB-84C66B3B860F}" sibTransId="{A310E4A4-D62E-43F0-9D8E-7C1541A110B6}"/>
    <dgm:cxn modelId="{1DB4FC05-5963-47D1-8B83-C8BF7F76AF8E}" type="presOf" srcId="{40AB5778-3111-4089-9833-C318D0A3025F}" destId="{4FFA6B84-E6F6-407E-8059-F78C16BA2928}" srcOrd="0" destOrd="0" presId="urn:microsoft.com/office/officeart/2008/layout/HorizontalMultiLevelHierarchy"/>
    <dgm:cxn modelId="{26813C42-679F-4A2B-ABAE-10530258F00A}" type="presOf" srcId="{16AAFB84-92F7-415E-B412-3E17BCC193C8}" destId="{0C86C9D1-9E8B-4457-BD48-96E8714B0211}" srcOrd="0" destOrd="0" presId="urn:microsoft.com/office/officeart/2008/layout/HorizontalMultiLevelHierarchy"/>
    <dgm:cxn modelId="{8E16B9C6-F39F-4609-8BC5-42A4EAB82035}" type="presOf" srcId="{E073F97D-ADC6-4CAB-9057-6B3249843D98}" destId="{19D618CA-5A78-460E-BA04-885A0F6E96B0}" srcOrd="0" destOrd="0" presId="urn:microsoft.com/office/officeart/2008/layout/HorizontalMultiLevelHierarchy"/>
    <dgm:cxn modelId="{A9ED412C-0E10-40C7-847E-49E8D53798F5}" type="presOf" srcId="{CB25F104-AA1C-4327-90F7-4A212AF49F07}" destId="{44EA95E5-C56A-42B1-84CD-71CCF9E3AB31}" srcOrd="1" destOrd="0" presId="urn:microsoft.com/office/officeart/2008/layout/HorizontalMultiLevelHierarchy"/>
    <dgm:cxn modelId="{DDF3166C-5A38-4946-8EF3-E35C9D423CD6}" type="presOf" srcId="{58008B83-C808-4F63-B7A8-CC8644CCF060}" destId="{27659265-5938-48CC-9CB0-D3F1897A251F}" srcOrd="0" destOrd="0" presId="urn:microsoft.com/office/officeart/2008/layout/HorizontalMultiLevelHierarchy"/>
    <dgm:cxn modelId="{84745BF4-7A0F-4A8E-BC4C-D5BDA9066A5C}" type="presOf" srcId="{5E00BFA2-409E-4D78-8B75-2F78AAA1724B}" destId="{FC14EA74-525E-4675-93B9-A730491B9FB4}" srcOrd="0" destOrd="0" presId="urn:microsoft.com/office/officeart/2008/layout/HorizontalMultiLevelHierarchy"/>
    <dgm:cxn modelId="{6717FF07-90B8-404C-A82C-AAB9B6BC5E24}" type="presOf" srcId="{2B2A9315-951A-4671-8E49-F7D02EC171C1}" destId="{7010CF0E-91DE-452D-A2F3-8E8CC75D75ED}" srcOrd="0" destOrd="0" presId="urn:microsoft.com/office/officeart/2008/layout/HorizontalMultiLevelHierarchy"/>
    <dgm:cxn modelId="{188EF978-52E6-481D-BF76-AD22E5B436D7}" type="presOf" srcId="{5E00BFA2-409E-4D78-8B75-2F78AAA1724B}" destId="{40E81EC5-087B-4822-A70D-6B98E91DDF85}" srcOrd="1" destOrd="0" presId="urn:microsoft.com/office/officeart/2008/layout/HorizontalMultiLevelHierarchy"/>
    <dgm:cxn modelId="{6694063B-6E83-4F94-B7CE-AF4D22C91848}" srcId="{028EDDB5-85E3-4DAB-9258-7C070D7E4A01}" destId="{E073F97D-ADC6-4CAB-9057-6B3249843D98}" srcOrd="0" destOrd="0" parTransId="{39A30CCF-2C5F-4E05-B19B-0BF0C8F6257A}" sibTransId="{6FD3017B-1181-4607-A016-0EB9623B86C3}"/>
    <dgm:cxn modelId="{76AC0048-CF35-4C67-BECD-44C27E6FA1B2}" type="presOf" srcId="{BEB7ABB3-D7D4-48CD-83AB-84C66B3B860F}" destId="{C938F408-6713-4674-A790-B6D16D033998}" srcOrd="0" destOrd="0" presId="urn:microsoft.com/office/officeart/2008/layout/HorizontalMultiLevelHierarchy"/>
    <dgm:cxn modelId="{67152CD4-8375-4F67-9570-F0BCBD9FD2CE}" type="presOf" srcId="{5BE7ECA2-AE12-4DAE-8FED-3F65DC048C09}" destId="{DFFB5A84-7F37-419B-AF36-8F9E24B7BCAC}" srcOrd="0" destOrd="0" presId="urn:microsoft.com/office/officeart/2008/layout/HorizontalMultiLevelHierarchy"/>
    <dgm:cxn modelId="{3FB01C2A-7A92-462C-A970-2F97D4C77B3B}" srcId="{028EDDB5-85E3-4DAB-9258-7C070D7E4A01}" destId="{F6C299F1-D622-4028-8F9C-3F29DDFCECAC}" srcOrd="2" destOrd="0" parTransId="{B7B9E249-8E59-4EEB-9F1F-B975F2804BB0}" sibTransId="{C13DF563-1F5D-4DE9-93B7-5C85483968A1}"/>
    <dgm:cxn modelId="{70508E7F-9E9E-4654-9FBE-4BC4B121F998}" srcId="{58008B83-C808-4F63-B7A8-CC8644CCF060}" destId="{028EDDB5-85E3-4DAB-9258-7C070D7E4A01}" srcOrd="0" destOrd="0" parTransId="{4D0EBE9B-666A-4043-A258-CB3D4485978E}" sibTransId="{F6818BD9-D71A-4896-9051-06BF78CBD205}"/>
    <dgm:cxn modelId="{5FBE3C66-C476-402B-BDE1-EF4C3B7C8908}" srcId="{028EDDB5-85E3-4DAB-9258-7C070D7E4A01}" destId="{16AAFB84-92F7-415E-B412-3E17BCC193C8}" srcOrd="1" destOrd="0" parTransId="{2E500724-DB8B-44A4-848B-13AC7AD24225}" sibTransId="{30CA40AF-6635-4AFA-A145-D749C25AAB0E}"/>
    <dgm:cxn modelId="{97E86F37-93E0-4D4E-8A65-862B7ADBF480}" type="presOf" srcId="{F6C299F1-D622-4028-8F9C-3F29DDFCECAC}" destId="{7B74A726-25E2-432B-BBDF-1C6313CF547B}" srcOrd="0" destOrd="0" presId="urn:microsoft.com/office/officeart/2008/layout/HorizontalMultiLevelHierarchy"/>
    <dgm:cxn modelId="{DCCB16E9-06FD-4D87-A3BB-B7291A5074E2}" type="presOf" srcId="{39A30CCF-2C5F-4E05-B19B-0BF0C8F6257A}" destId="{586A834E-57BD-43C6-8C9D-89B1DD835BFC}" srcOrd="1" destOrd="0" presId="urn:microsoft.com/office/officeart/2008/layout/HorizontalMultiLevelHierarchy"/>
    <dgm:cxn modelId="{B0B2CEEC-A814-4594-8D67-9D431C65E783}" srcId="{E073F97D-ADC6-4CAB-9057-6B3249843D98}" destId="{40AB5778-3111-4089-9833-C318D0A3025F}" srcOrd="0" destOrd="0" parTransId="{CB25F104-AA1C-4327-90F7-4A212AF49F07}" sibTransId="{3CD5200A-7FBB-4EF2-A3A0-F6692A8C7C46}"/>
    <dgm:cxn modelId="{EFABC298-753C-4BCC-BC1B-3501069C8398}" type="presOf" srcId="{40ED9B6F-7DFB-4026-A8BD-5D4BFD51CBE4}" destId="{AD811985-4F87-4088-90AA-0111AE17ACF5}" srcOrd="0" destOrd="0" presId="urn:microsoft.com/office/officeart/2008/layout/HorizontalMultiLevelHierarchy"/>
    <dgm:cxn modelId="{E4BFC99F-0443-4DBD-813C-3DB04ED16EF1}" type="presOf" srcId="{2E500724-DB8B-44A4-848B-13AC7AD24225}" destId="{A93325CF-D103-43E2-B4BC-23949AD65542}" srcOrd="1" destOrd="0" presId="urn:microsoft.com/office/officeart/2008/layout/HorizontalMultiLevelHierarchy"/>
    <dgm:cxn modelId="{DB2D6C8B-3BEE-4868-9B15-EBF4AAF6DB74}" type="presParOf" srcId="{27659265-5938-48CC-9CB0-D3F1897A251F}" destId="{44966DF3-192E-48A4-8C76-BF39F1E9C3FD}" srcOrd="0" destOrd="0" presId="urn:microsoft.com/office/officeart/2008/layout/HorizontalMultiLevelHierarchy"/>
    <dgm:cxn modelId="{9D0AEE47-A49E-4D61-9DB2-554BED5AD183}" type="presParOf" srcId="{44966DF3-192E-48A4-8C76-BF39F1E9C3FD}" destId="{AA7FF810-541C-4274-8A9E-20E97E3A4D96}" srcOrd="0" destOrd="0" presId="urn:microsoft.com/office/officeart/2008/layout/HorizontalMultiLevelHierarchy"/>
    <dgm:cxn modelId="{4B49DAC2-2C6E-47D8-89BE-BFBFE0FEB2AC}" type="presParOf" srcId="{44966DF3-192E-48A4-8C76-BF39F1E9C3FD}" destId="{9E5960FA-6E90-40CE-8F4D-D56D19A3A07D}" srcOrd="1" destOrd="0" presId="urn:microsoft.com/office/officeart/2008/layout/HorizontalMultiLevelHierarchy"/>
    <dgm:cxn modelId="{7A5365A9-B858-4C0A-A7CE-3AA5F1970874}" type="presParOf" srcId="{9E5960FA-6E90-40CE-8F4D-D56D19A3A07D}" destId="{34029BC2-BA7E-4869-AE3F-935AE4E67073}" srcOrd="0" destOrd="0" presId="urn:microsoft.com/office/officeart/2008/layout/HorizontalMultiLevelHierarchy"/>
    <dgm:cxn modelId="{40683541-E9AD-40A6-9618-1F749B792D62}" type="presParOf" srcId="{34029BC2-BA7E-4869-AE3F-935AE4E67073}" destId="{586A834E-57BD-43C6-8C9D-89B1DD835BFC}" srcOrd="0" destOrd="0" presId="urn:microsoft.com/office/officeart/2008/layout/HorizontalMultiLevelHierarchy"/>
    <dgm:cxn modelId="{2B47CBCB-29CF-4FA1-B64A-E1ED14465314}" type="presParOf" srcId="{9E5960FA-6E90-40CE-8F4D-D56D19A3A07D}" destId="{C9E1F4FA-100B-4D37-BB7C-E01AE52AEAB5}" srcOrd="1" destOrd="0" presId="urn:microsoft.com/office/officeart/2008/layout/HorizontalMultiLevelHierarchy"/>
    <dgm:cxn modelId="{72D53F61-051E-43BF-9FB1-92EF93DB610A}" type="presParOf" srcId="{C9E1F4FA-100B-4D37-BB7C-E01AE52AEAB5}" destId="{19D618CA-5A78-460E-BA04-885A0F6E96B0}" srcOrd="0" destOrd="0" presId="urn:microsoft.com/office/officeart/2008/layout/HorizontalMultiLevelHierarchy"/>
    <dgm:cxn modelId="{AF9C4F8E-6DB1-4F11-BCD2-D6492AC5A147}" type="presParOf" srcId="{C9E1F4FA-100B-4D37-BB7C-E01AE52AEAB5}" destId="{FFD9E219-0B26-4BB8-A68F-C1B772A38421}" srcOrd="1" destOrd="0" presId="urn:microsoft.com/office/officeart/2008/layout/HorizontalMultiLevelHierarchy"/>
    <dgm:cxn modelId="{BBD2DBDB-7C7D-4663-875A-8013F911709A}" type="presParOf" srcId="{FFD9E219-0B26-4BB8-A68F-C1B772A38421}" destId="{1C8B299E-5FC9-4F0B-BB5B-4E92AE19B16B}" srcOrd="0" destOrd="0" presId="urn:microsoft.com/office/officeart/2008/layout/HorizontalMultiLevelHierarchy"/>
    <dgm:cxn modelId="{9F02DB53-077F-401A-9B5D-66543D9CA5BD}" type="presParOf" srcId="{1C8B299E-5FC9-4F0B-BB5B-4E92AE19B16B}" destId="{44EA95E5-C56A-42B1-84CD-71CCF9E3AB31}" srcOrd="0" destOrd="0" presId="urn:microsoft.com/office/officeart/2008/layout/HorizontalMultiLevelHierarchy"/>
    <dgm:cxn modelId="{CA6AAA50-97CD-43D6-9183-6F887032C90C}" type="presParOf" srcId="{FFD9E219-0B26-4BB8-A68F-C1B772A38421}" destId="{63B533F1-A0C1-4E69-B820-777A078C2BE2}" srcOrd="1" destOrd="0" presId="urn:microsoft.com/office/officeart/2008/layout/HorizontalMultiLevelHierarchy"/>
    <dgm:cxn modelId="{FCB8E242-695A-45C3-B719-61887D0943AE}" type="presParOf" srcId="{63B533F1-A0C1-4E69-B820-777A078C2BE2}" destId="{4FFA6B84-E6F6-407E-8059-F78C16BA2928}" srcOrd="0" destOrd="0" presId="urn:microsoft.com/office/officeart/2008/layout/HorizontalMultiLevelHierarchy"/>
    <dgm:cxn modelId="{40C12915-C2F7-4BE4-BF9B-2FE1D7FE7C5B}" type="presParOf" srcId="{63B533F1-A0C1-4E69-B820-777A078C2BE2}" destId="{EB05841B-1865-488E-8308-E653F3BEFCE7}" srcOrd="1" destOrd="0" presId="urn:microsoft.com/office/officeart/2008/layout/HorizontalMultiLevelHierarchy"/>
    <dgm:cxn modelId="{88ABDBBE-DE2C-4D41-B3F7-17261899BC2B}" type="presParOf" srcId="{FFD9E219-0B26-4BB8-A68F-C1B772A38421}" destId="{AD811985-4F87-4088-90AA-0111AE17ACF5}" srcOrd="2" destOrd="0" presId="urn:microsoft.com/office/officeart/2008/layout/HorizontalMultiLevelHierarchy"/>
    <dgm:cxn modelId="{03C84DD5-4D29-40C0-8F9F-23BAD1D60F2E}" type="presParOf" srcId="{AD811985-4F87-4088-90AA-0111AE17ACF5}" destId="{5C8A6CF9-1DE2-4E33-8917-1D3C3A46C194}" srcOrd="0" destOrd="0" presId="urn:microsoft.com/office/officeart/2008/layout/HorizontalMultiLevelHierarchy"/>
    <dgm:cxn modelId="{11F82011-A2D6-4F0F-8DBB-8DA79DB1E772}" type="presParOf" srcId="{FFD9E219-0B26-4BB8-A68F-C1B772A38421}" destId="{4D88CF3E-F475-4B02-A7AE-E5282AF90516}" srcOrd="3" destOrd="0" presId="urn:microsoft.com/office/officeart/2008/layout/HorizontalMultiLevelHierarchy"/>
    <dgm:cxn modelId="{8A466D3D-57FD-400F-9184-8191C8A0EBBB}" type="presParOf" srcId="{4D88CF3E-F475-4B02-A7AE-E5282AF90516}" destId="{DFFB5A84-7F37-419B-AF36-8F9E24B7BCAC}" srcOrd="0" destOrd="0" presId="urn:microsoft.com/office/officeart/2008/layout/HorizontalMultiLevelHierarchy"/>
    <dgm:cxn modelId="{D635216F-7248-41C9-9BB6-4315CBE59ABB}" type="presParOf" srcId="{4D88CF3E-F475-4B02-A7AE-E5282AF90516}" destId="{03014F59-4633-4FBA-85AE-A1DC6D44F599}" srcOrd="1" destOrd="0" presId="urn:microsoft.com/office/officeart/2008/layout/HorizontalMultiLevelHierarchy"/>
    <dgm:cxn modelId="{32BFE22F-DB72-441B-8F7D-B02F8300ED8C}" type="presParOf" srcId="{9E5960FA-6E90-40CE-8F4D-D56D19A3A07D}" destId="{9F2471FF-CDDD-4DA4-9CF5-4FBFDAC5BF28}" srcOrd="2" destOrd="0" presId="urn:microsoft.com/office/officeart/2008/layout/HorizontalMultiLevelHierarchy"/>
    <dgm:cxn modelId="{FDB7FF9C-F4EF-4B94-9831-B94DD83E2BE7}" type="presParOf" srcId="{9F2471FF-CDDD-4DA4-9CF5-4FBFDAC5BF28}" destId="{A93325CF-D103-43E2-B4BC-23949AD65542}" srcOrd="0" destOrd="0" presId="urn:microsoft.com/office/officeart/2008/layout/HorizontalMultiLevelHierarchy"/>
    <dgm:cxn modelId="{658EE672-B9C5-4EDE-A5FA-92E433EA6BAF}" type="presParOf" srcId="{9E5960FA-6E90-40CE-8F4D-D56D19A3A07D}" destId="{DA6883C5-10E2-433C-8F9A-D9931E9EB3F0}" srcOrd="3" destOrd="0" presId="urn:microsoft.com/office/officeart/2008/layout/HorizontalMultiLevelHierarchy"/>
    <dgm:cxn modelId="{3ECC35C4-710F-4C4F-A539-EFF895636EB9}" type="presParOf" srcId="{DA6883C5-10E2-433C-8F9A-D9931E9EB3F0}" destId="{0C86C9D1-9E8B-4457-BD48-96E8714B0211}" srcOrd="0" destOrd="0" presId="urn:microsoft.com/office/officeart/2008/layout/HorizontalMultiLevelHierarchy"/>
    <dgm:cxn modelId="{6CB24BC7-661F-485D-92B0-1ABD7E6584D3}" type="presParOf" srcId="{DA6883C5-10E2-433C-8F9A-D9931E9EB3F0}" destId="{0D10FF27-C766-413B-ACA9-4E36F7B80F91}" srcOrd="1" destOrd="0" presId="urn:microsoft.com/office/officeart/2008/layout/HorizontalMultiLevelHierarchy"/>
    <dgm:cxn modelId="{232D3340-CFE9-4099-A3E6-C432D9F571D8}" type="presParOf" srcId="{9E5960FA-6E90-40CE-8F4D-D56D19A3A07D}" destId="{D3C3027F-2EC0-4561-8737-43E1744F9611}" srcOrd="4" destOrd="0" presId="urn:microsoft.com/office/officeart/2008/layout/HorizontalMultiLevelHierarchy"/>
    <dgm:cxn modelId="{E1F71AF6-86E0-43B6-8A41-166B8252040A}" type="presParOf" srcId="{D3C3027F-2EC0-4561-8737-43E1744F9611}" destId="{BB286E52-1960-454B-AE5C-093F3FD1013D}" srcOrd="0" destOrd="0" presId="urn:microsoft.com/office/officeart/2008/layout/HorizontalMultiLevelHierarchy"/>
    <dgm:cxn modelId="{BCEA5A3E-682D-4F7C-ADE1-C0BDB26529AE}" type="presParOf" srcId="{9E5960FA-6E90-40CE-8F4D-D56D19A3A07D}" destId="{EA2066FA-5840-4077-B48C-D02FC0A620DB}" srcOrd="5" destOrd="0" presId="urn:microsoft.com/office/officeart/2008/layout/HorizontalMultiLevelHierarchy"/>
    <dgm:cxn modelId="{9B4A42A7-05A5-42BB-B238-1AE37C4D7BBC}" type="presParOf" srcId="{EA2066FA-5840-4077-B48C-D02FC0A620DB}" destId="{7B74A726-25E2-432B-BBDF-1C6313CF547B}" srcOrd="0" destOrd="0" presId="urn:microsoft.com/office/officeart/2008/layout/HorizontalMultiLevelHierarchy"/>
    <dgm:cxn modelId="{D4693AC3-4ED5-4B1F-AB10-048DFFA31DF7}" type="presParOf" srcId="{EA2066FA-5840-4077-B48C-D02FC0A620DB}" destId="{AF8127C0-D16B-469B-88C5-E0E8B80425D5}" srcOrd="1" destOrd="0" presId="urn:microsoft.com/office/officeart/2008/layout/HorizontalMultiLevelHierarchy"/>
    <dgm:cxn modelId="{C4F00E21-E7B4-4F09-9A8F-01528A349BEA}" type="presParOf" srcId="{9E5960FA-6E90-40CE-8F4D-D56D19A3A07D}" destId="{C938F408-6713-4674-A790-B6D16D033998}" srcOrd="6" destOrd="0" presId="urn:microsoft.com/office/officeart/2008/layout/HorizontalMultiLevelHierarchy"/>
    <dgm:cxn modelId="{2BCA43BC-F3CA-43AE-B8EE-556EBF163061}" type="presParOf" srcId="{C938F408-6713-4674-A790-B6D16D033998}" destId="{9D528AE2-F5BC-47BF-96FB-9B83D54F4AF0}" srcOrd="0" destOrd="0" presId="urn:microsoft.com/office/officeart/2008/layout/HorizontalMultiLevelHierarchy"/>
    <dgm:cxn modelId="{B0FBEFC8-ECAD-4A7A-9DD2-D5A2F3CB808B}" type="presParOf" srcId="{9E5960FA-6E90-40CE-8F4D-D56D19A3A07D}" destId="{4A282D79-235D-4D57-AC13-168695C0971A}" srcOrd="7" destOrd="0" presId="urn:microsoft.com/office/officeart/2008/layout/HorizontalMultiLevelHierarchy"/>
    <dgm:cxn modelId="{102D0AA0-297F-47E2-B701-243E336172D2}" type="presParOf" srcId="{4A282D79-235D-4D57-AC13-168695C0971A}" destId="{FC7ED224-3E4F-4ADA-AE8E-8C1FB35E6678}" srcOrd="0" destOrd="0" presId="urn:microsoft.com/office/officeart/2008/layout/HorizontalMultiLevelHierarchy"/>
    <dgm:cxn modelId="{AB7FB3E2-6194-4DA1-BA0C-D4CAEA501C73}" type="presParOf" srcId="{4A282D79-235D-4D57-AC13-168695C0971A}" destId="{3707D5D6-0E18-4D98-A683-089917176408}" srcOrd="1" destOrd="0" presId="urn:microsoft.com/office/officeart/2008/layout/HorizontalMultiLevelHierarchy"/>
    <dgm:cxn modelId="{3E640FB2-CB17-4016-B6A7-732F49BC84E8}" type="presParOf" srcId="{9E5960FA-6E90-40CE-8F4D-D56D19A3A07D}" destId="{FC14EA74-525E-4675-93B9-A730491B9FB4}" srcOrd="8" destOrd="0" presId="urn:microsoft.com/office/officeart/2008/layout/HorizontalMultiLevelHierarchy"/>
    <dgm:cxn modelId="{C6F5C47E-CF48-4169-AC28-067BF95398F4}" type="presParOf" srcId="{FC14EA74-525E-4675-93B9-A730491B9FB4}" destId="{40E81EC5-087B-4822-A70D-6B98E91DDF85}" srcOrd="0" destOrd="0" presId="urn:microsoft.com/office/officeart/2008/layout/HorizontalMultiLevelHierarchy"/>
    <dgm:cxn modelId="{8045FEF1-0502-460B-8705-11F3D73A50CA}" type="presParOf" srcId="{9E5960FA-6E90-40CE-8F4D-D56D19A3A07D}" destId="{6C450466-8546-4F2F-A3F9-7D92910F008F}" srcOrd="9" destOrd="0" presId="urn:microsoft.com/office/officeart/2008/layout/HorizontalMultiLevelHierarchy"/>
    <dgm:cxn modelId="{8F9C1DBA-6061-4325-B039-BA3945C4D344}" type="presParOf" srcId="{6C450466-8546-4F2F-A3F9-7D92910F008F}" destId="{7010CF0E-91DE-452D-A2F3-8E8CC75D75ED}" srcOrd="0" destOrd="0" presId="urn:microsoft.com/office/officeart/2008/layout/HorizontalMultiLevelHierarchy"/>
    <dgm:cxn modelId="{A391A2A6-8424-4CC2-B6F9-09AD884B859D}" type="presParOf" srcId="{6C450466-8546-4F2F-A3F9-7D92910F008F}" destId="{F4C7FFB6-7B0E-4DAF-8876-8EEFA0284CE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6335B0-AF71-43CA-ABB0-2A2283186D95}"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DFEE1F72-B01C-420C-A54E-E38E9FC30548}">
      <dgm:prSet phldrT="[Text]"/>
      <dgm:spPr/>
      <dgm:t>
        <a:bodyPr/>
        <a:lstStyle/>
        <a:p>
          <a:r>
            <a:rPr lang="en-US" dirty="0" smtClean="0"/>
            <a:t>CSO</a:t>
          </a:r>
          <a:endParaRPr lang="en-US" dirty="0"/>
        </a:p>
      </dgm:t>
    </dgm:pt>
    <dgm:pt modelId="{719559ED-5834-462C-8A9F-7BA0ECA09A23}" type="parTrans" cxnId="{D559B885-D745-411C-A9B9-6A6A5847FE22}">
      <dgm:prSet/>
      <dgm:spPr/>
      <dgm:t>
        <a:bodyPr/>
        <a:lstStyle/>
        <a:p>
          <a:endParaRPr lang="en-US"/>
        </a:p>
      </dgm:t>
    </dgm:pt>
    <dgm:pt modelId="{898B7D7A-61C6-44B2-9826-B83477BCF805}" type="sibTrans" cxnId="{D559B885-D745-411C-A9B9-6A6A5847FE22}">
      <dgm:prSet/>
      <dgm:spPr/>
      <dgm:t>
        <a:bodyPr/>
        <a:lstStyle/>
        <a:p>
          <a:endParaRPr lang="en-US"/>
        </a:p>
      </dgm:t>
    </dgm:pt>
    <dgm:pt modelId="{18F4B089-66FB-4CCF-9E3C-7FD8AC79431C}">
      <dgm:prSet phldrT="[Text]"/>
      <dgm:spPr/>
      <dgm:t>
        <a:bodyPr/>
        <a:lstStyle/>
        <a:p>
          <a:r>
            <a:rPr lang="en-US" dirty="0" smtClean="0"/>
            <a:t>Chief Eco. Advisor to FM</a:t>
          </a:r>
          <a:endParaRPr lang="en-US" dirty="0"/>
        </a:p>
      </dgm:t>
    </dgm:pt>
    <dgm:pt modelId="{F9875F3A-DE4D-45C2-BFBF-6B03C993D808}" type="parTrans" cxnId="{607A634B-301A-401D-9EB4-22CFED0A9C41}">
      <dgm:prSet/>
      <dgm:spPr/>
      <dgm:t>
        <a:bodyPr/>
        <a:lstStyle/>
        <a:p>
          <a:endParaRPr lang="en-US"/>
        </a:p>
      </dgm:t>
    </dgm:pt>
    <dgm:pt modelId="{C13F7E18-94E1-43F7-B619-00258D9A12D3}" type="sibTrans" cxnId="{607A634B-301A-401D-9EB4-22CFED0A9C41}">
      <dgm:prSet/>
      <dgm:spPr/>
      <dgm:t>
        <a:bodyPr/>
        <a:lstStyle/>
        <a:p>
          <a:endParaRPr lang="en-US"/>
        </a:p>
      </dgm:t>
    </dgm:pt>
    <dgm:pt modelId="{54E740C8-6936-4F90-A354-C33DB85225CD}">
      <dgm:prSet phldrT="[Text]"/>
      <dgm:spPr>
        <a:solidFill>
          <a:srgbClr val="7030A0"/>
        </a:solidFill>
      </dgm:spPr>
      <dgm:t>
        <a:bodyPr/>
        <a:lstStyle/>
        <a:p>
          <a:r>
            <a:rPr lang="en-US" dirty="0" smtClean="0"/>
            <a:t>Department  of Economic Affairs</a:t>
          </a:r>
          <a:endParaRPr lang="en-US" dirty="0"/>
        </a:p>
      </dgm:t>
    </dgm:pt>
    <dgm:pt modelId="{37CAE53F-1B91-4A7A-9385-DE1C7AD619E0}" type="parTrans" cxnId="{5F390888-D6F0-458B-9D68-346FF7E18EFB}">
      <dgm:prSet/>
      <dgm:spPr/>
      <dgm:t>
        <a:bodyPr/>
        <a:lstStyle/>
        <a:p>
          <a:endParaRPr lang="en-US"/>
        </a:p>
      </dgm:t>
    </dgm:pt>
    <dgm:pt modelId="{4154563E-7FB9-43C4-8C63-A9C38F0247D7}" type="sibTrans" cxnId="{5F390888-D6F0-458B-9D68-346FF7E18EFB}">
      <dgm:prSet/>
      <dgm:spPr/>
      <dgm:t>
        <a:bodyPr/>
        <a:lstStyle/>
        <a:p>
          <a:endParaRPr lang="en-US"/>
        </a:p>
      </dgm:t>
    </dgm:pt>
    <dgm:pt modelId="{31D7A8E7-EA52-4009-B580-AB1E70B0E1A6}">
      <dgm:prSet phldrT="[Text]"/>
      <dgm:spPr/>
      <dgm:t>
        <a:bodyPr/>
        <a:lstStyle/>
        <a:p>
          <a:r>
            <a:rPr lang="en-US" dirty="0" smtClean="0"/>
            <a:t>Ministries, Experts</a:t>
          </a:r>
          <a:endParaRPr lang="en-US" dirty="0"/>
        </a:p>
      </dgm:t>
    </dgm:pt>
    <dgm:pt modelId="{1F18E5D4-0772-4A44-B2E8-5976F7FA6F9C}" type="parTrans" cxnId="{D2C30B6D-DAB7-482C-A188-AA92D7628F25}">
      <dgm:prSet/>
      <dgm:spPr/>
      <dgm:t>
        <a:bodyPr/>
        <a:lstStyle/>
        <a:p>
          <a:endParaRPr lang="en-US"/>
        </a:p>
      </dgm:t>
    </dgm:pt>
    <dgm:pt modelId="{6E76565F-0B39-4977-A3D5-7311C2ADBD1C}" type="sibTrans" cxnId="{D2C30B6D-DAB7-482C-A188-AA92D7628F25}">
      <dgm:prSet/>
      <dgm:spPr/>
      <dgm:t>
        <a:bodyPr/>
        <a:lstStyle/>
        <a:p>
          <a:endParaRPr lang="en-US"/>
        </a:p>
      </dgm:t>
    </dgm:pt>
    <dgm:pt modelId="{67475DD5-BD62-4C88-9C87-1CC9C48BF743}" type="pres">
      <dgm:prSet presAssocID="{766335B0-AF71-43CA-ABB0-2A2283186D95}" presName="Name0" presStyleCnt="0">
        <dgm:presLayoutVars>
          <dgm:chMax val="4"/>
          <dgm:resizeHandles val="exact"/>
        </dgm:presLayoutVars>
      </dgm:prSet>
      <dgm:spPr/>
      <dgm:t>
        <a:bodyPr/>
        <a:lstStyle/>
        <a:p>
          <a:endParaRPr lang="en-US"/>
        </a:p>
      </dgm:t>
    </dgm:pt>
    <dgm:pt modelId="{44744A62-078A-4AC6-AF53-8D36AC23F78E}" type="pres">
      <dgm:prSet presAssocID="{766335B0-AF71-43CA-ABB0-2A2283186D95}" presName="ellipse" presStyleLbl="trBgShp" presStyleIdx="0" presStyleCnt="1"/>
      <dgm:spPr/>
    </dgm:pt>
    <dgm:pt modelId="{C7AB7D43-D6FB-4A84-99D6-D7B671CA4781}" type="pres">
      <dgm:prSet presAssocID="{766335B0-AF71-43CA-ABB0-2A2283186D95}" presName="arrow1" presStyleLbl="fgShp" presStyleIdx="0" presStyleCnt="1"/>
      <dgm:spPr/>
    </dgm:pt>
    <dgm:pt modelId="{FE35FD2E-3985-41B1-93DB-383BC269F7DE}" type="pres">
      <dgm:prSet presAssocID="{766335B0-AF71-43CA-ABB0-2A2283186D95}" presName="rectangle" presStyleLbl="revTx" presStyleIdx="0" presStyleCnt="1">
        <dgm:presLayoutVars>
          <dgm:bulletEnabled val="1"/>
        </dgm:presLayoutVars>
      </dgm:prSet>
      <dgm:spPr/>
      <dgm:t>
        <a:bodyPr/>
        <a:lstStyle/>
        <a:p>
          <a:endParaRPr lang="en-US"/>
        </a:p>
      </dgm:t>
    </dgm:pt>
    <dgm:pt modelId="{AB119669-79E3-45C3-9A47-08418069E8CA}" type="pres">
      <dgm:prSet presAssocID="{31D7A8E7-EA52-4009-B580-AB1E70B0E1A6}" presName="item1" presStyleLbl="node1" presStyleIdx="0" presStyleCnt="3">
        <dgm:presLayoutVars>
          <dgm:bulletEnabled val="1"/>
        </dgm:presLayoutVars>
      </dgm:prSet>
      <dgm:spPr/>
      <dgm:t>
        <a:bodyPr/>
        <a:lstStyle/>
        <a:p>
          <a:endParaRPr lang="en-US"/>
        </a:p>
      </dgm:t>
    </dgm:pt>
    <dgm:pt modelId="{1B5E7C3A-2B9F-48D2-90F5-1DB516B72373}" type="pres">
      <dgm:prSet presAssocID="{18F4B089-66FB-4CCF-9E3C-7FD8AC79431C}" presName="item2" presStyleLbl="node1" presStyleIdx="1" presStyleCnt="3">
        <dgm:presLayoutVars>
          <dgm:bulletEnabled val="1"/>
        </dgm:presLayoutVars>
      </dgm:prSet>
      <dgm:spPr/>
      <dgm:t>
        <a:bodyPr/>
        <a:lstStyle/>
        <a:p>
          <a:endParaRPr lang="en-US"/>
        </a:p>
      </dgm:t>
    </dgm:pt>
    <dgm:pt modelId="{99CD540D-B933-442E-AB4A-3C42F2AE4712}" type="pres">
      <dgm:prSet presAssocID="{54E740C8-6936-4F90-A354-C33DB85225CD}" presName="item3" presStyleLbl="node1" presStyleIdx="2" presStyleCnt="3">
        <dgm:presLayoutVars>
          <dgm:bulletEnabled val="1"/>
        </dgm:presLayoutVars>
      </dgm:prSet>
      <dgm:spPr/>
      <dgm:t>
        <a:bodyPr/>
        <a:lstStyle/>
        <a:p>
          <a:endParaRPr lang="en-US"/>
        </a:p>
      </dgm:t>
    </dgm:pt>
    <dgm:pt modelId="{297BEF8A-9BAB-490B-8A34-55D23F15097C}" type="pres">
      <dgm:prSet presAssocID="{766335B0-AF71-43CA-ABB0-2A2283186D95}" presName="funnel" presStyleLbl="trAlignAcc1" presStyleIdx="0" presStyleCnt="1"/>
      <dgm:spPr/>
    </dgm:pt>
  </dgm:ptLst>
  <dgm:cxnLst>
    <dgm:cxn modelId="{D2C30B6D-DAB7-482C-A188-AA92D7628F25}" srcId="{766335B0-AF71-43CA-ABB0-2A2283186D95}" destId="{31D7A8E7-EA52-4009-B580-AB1E70B0E1A6}" srcOrd="1" destOrd="0" parTransId="{1F18E5D4-0772-4A44-B2E8-5976F7FA6F9C}" sibTransId="{6E76565F-0B39-4977-A3D5-7311C2ADBD1C}"/>
    <dgm:cxn modelId="{D572BF59-0215-4AF8-A296-9937638DAAF3}" type="presOf" srcId="{18F4B089-66FB-4CCF-9E3C-7FD8AC79431C}" destId="{AB119669-79E3-45C3-9A47-08418069E8CA}" srcOrd="0" destOrd="0" presId="urn:microsoft.com/office/officeart/2005/8/layout/funnel1"/>
    <dgm:cxn modelId="{D559B885-D745-411C-A9B9-6A6A5847FE22}" srcId="{766335B0-AF71-43CA-ABB0-2A2283186D95}" destId="{DFEE1F72-B01C-420C-A54E-E38E9FC30548}" srcOrd="0" destOrd="0" parTransId="{719559ED-5834-462C-8A9F-7BA0ECA09A23}" sibTransId="{898B7D7A-61C6-44B2-9826-B83477BCF805}"/>
    <dgm:cxn modelId="{5F390888-D6F0-458B-9D68-346FF7E18EFB}" srcId="{766335B0-AF71-43CA-ABB0-2A2283186D95}" destId="{54E740C8-6936-4F90-A354-C33DB85225CD}" srcOrd="3" destOrd="0" parTransId="{37CAE53F-1B91-4A7A-9385-DE1C7AD619E0}" sibTransId="{4154563E-7FB9-43C4-8C63-A9C38F0247D7}"/>
    <dgm:cxn modelId="{FCB17CF9-94D6-4DE1-95FB-85627EC13350}" type="presOf" srcId="{31D7A8E7-EA52-4009-B580-AB1E70B0E1A6}" destId="{1B5E7C3A-2B9F-48D2-90F5-1DB516B72373}" srcOrd="0" destOrd="0" presId="urn:microsoft.com/office/officeart/2005/8/layout/funnel1"/>
    <dgm:cxn modelId="{607A634B-301A-401D-9EB4-22CFED0A9C41}" srcId="{766335B0-AF71-43CA-ABB0-2A2283186D95}" destId="{18F4B089-66FB-4CCF-9E3C-7FD8AC79431C}" srcOrd="2" destOrd="0" parTransId="{F9875F3A-DE4D-45C2-BFBF-6B03C993D808}" sibTransId="{C13F7E18-94E1-43F7-B619-00258D9A12D3}"/>
    <dgm:cxn modelId="{C08A991D-E022-4F33-BF7B-557F94383D10}" type="presOf" srcId="{766335B0-AF71-43CA-ABB0-2A2283186D95}" destId="{67475DD5-BD62-4C88-9C87-1CC9C48BF743}" srcOrd="0" destOrd="0" presId="urn:microsoft.com/office/officeart/2005/8/layout/funnel1"/>
    <dgm:cxn modelId="{AFD26619-01D5-4975-88F0-30D0F64DA672}" type="presOf" srcId="{DFEE1F72-B01C-420C-A54E-E38E9FC30548}" destId="{99CD540D-B933-442E-AB4A-3C42F2AE4712}" srcOrd="0" destOrd="0" presId="urn:microsoft.com/office/officeart/2005/8/layout/funnel1"/>
    <dgm:cxn modelId="{A95C0784-A873-4ABA-A02C-C38F3D5B0050}" type="presOf" srcId="{54E740C8-6936-4F90-A354-C33DB85225CD}" destId="{FE35FD2E-3985-41B1-93DB-383BC269F7DE}" srcOrd="0" destOrd="0" presId="urn:microsoft.com/office/officeart/2005/8/layout/funnel1"/>
    <dgm:cxn modelId="{3C53916A-C158-4C6D-A25C-BA7F7298C46A}" type="presParOf" srcId="{67475DD5-BD62-4C88-9C87-1CC9C48BF743}" destId="{44744A62-078A-4AC6-AF53-8D36AC23F78E}" srcOrd="0" destOrd="0" presId="urn:microsoft.com/office/officeart/2005/8/layout/funnel1"/>
    <dgm:cxn modelId="{7E726C9E-AB0A-42F5-AE13-9EC53A4B981C}" type="presParOf" srcId="{67475DD5-BD62-4C88-9C87-1CC9C48BF743}" destId="{C7AB7D43-D6FB-4A84-99D6-D7B671CA4781}" srcOrd="1" destOrd="0" presId="urn:microsoft.com/office/officeart/2005/8/layout/funnel1"/>
    <dgm:cxn modelId="{8AC03815-4C7E-4087-8911-E507771B30D1}" type="presParOf" srcId="{67475DD5-BD62-4C88-9C87-1CC9C48BF743}" destId="{FE35FD2E-3985-41B1-93DB-383BC269F7DE}" srcOrd="2" destOrd="0" presId="urn:microsoft.com/office/officeart/2005/8/layout/funnel1"/>
    <dgm:cxn modelId="{6D198EDD-9148-4A22-A11E-BEF90DD5F7CF}" type="presParOf" srcId="{67475DD5-BD62-4C88-9C87-1CC9C48BF743}" destId="{AB119669-79E3-45C3-9A47-08418069E8CA}" srcOrd="3" destOrd="0" presId="urn:microsoft.com/office/officeart/2005/8/layout/funnel1"/>
    <dgm:cxn modelId="{01A8027C-A92D-4700-9D4E-47B6FFB9BAD6}" type="presParOf" srcId="{67475DD5-BD62-4C88-9C87-1CC9C48BF743}" destId="{1B5E7C3A-2B9F-48D2-90F5-1DB516B72373}" srcOrd="4" destOrd="0" presId="urn:microsoft.com/office/officeart/2005/8/layout/funnel1"/>
    <dgm:cxn modelId="{50CFE6B5-6821-47FF-A1B0-C67BBF086E72}" type="presParOf" srcId="{67475DD5-BD62-4C88-9C87-1CC9C48BF743}" destId="{99CD540D-B933-442E-AB4A-3C42F2AE4712}" srcOrd="5" destOrd="0" presId="urn:microsoft.com/office/officeart/2005/8/layout/funnel1"/>
    <dgm:cxn modelId="{EC8A750E-EBFA-4D11-8A3B-4E595B62216A}" type="presParOf" srcId="{67475DD5-BD62-4C88-9C87-1CC9C48BF743}" destId="{297BEF8A-9BAB-490B-8A34-55D23F15097C}"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956E06-45E7-4FBF-A49D-63821C4CCBEB}" type="doc">
      <dgm:prSet loTypeId="urn:microsoft.com/office/officeart/2009/3/layout/StepUpProcess" loCatId="process" qsTypeId="urn:microsoft.com/office/officeart/2005/8/quickstyle/simple1" qsCatId="simple" csTypeId="urn:microsoft.com/office/officeart/2005/8/colors/accent1_2" csCatId="accent1" phldr="1"/>
      <dgm:spPr/>
    </dgm:pt>
    <dgm:pt modelId="{6A8A1431-4758-48B2-8593-C2FE64F6B010}">
      <dgm:prSet phldrT="[Text]"/>
      <dgm:spPr>
        <a:solidFill>
          <a:schemeClr val="bg1">
            <a:lumMod val="85000"/>
            <a:lumOff val="15000"/>
          </a:schemeClr>
        </a:solidFill>
      </dgm:spPr>
      <dgm:t>
        <a:bodyPr/>
        <a:lstStyle/>
        <a:p>
          <a:r>
            <a:rPr lang="en-US" dirty="0" smtClean="0"/>
            <a:t>Finance Secretary</a:t>
          </a:r>
          <a:endParaRPr lang="en-US" dirty="0"/>
        </a:p>
      </dgm:t>
    </dgm:pt>
    <dgm:pt modelId="{02656974-DA82-4891-B8DD-9199697D1D1E}" type="parTrans" cxnId="{1CB0E71D-A11E-4260-B64D-C2BBAE1610BE}">
      <dgm:prSet/>
      <dgm:spPr/>
      <dgm:t>
        <a:bodyPr/>
        <a:lstStyle/>
        <a:p>
          <a:endParaRPr lang="en-US"/>
        </a:p>
      </dgm:t>
    </dgm:pt>
    <dgm:pt modelId="{F323C0E1-8CBF-4BD7-B58C-1F1C0561A815}" type="sibTrans" cxnId="{1CB0E71D-A11E-4260-B64D-C2BBAE1610BE}">
      <dgm:prSet/>
      <dgm:spPr/>
      <dgm:t>
        <a:bodyPr/>
        <a:lstStyle/>
        <a:p>
          <a:endParaRPr lang="en-US"/>
        </a:p>
      </dgm:t>
    </dgm:pt>
    <dgm:pt modelId="{49FFFEBB-81B7-4E24-82E5-2CCAD04C921C}">
      <dgm:prSet phldrT="[Text]"/>
      <dgm:spPr>
        <a:solidFill>
          <a:schemeClr val="bg1">
            <a:lumMod val="85000"/>
            <a:lumOff val="15000"/>
          </a:schemeClr>
        </a:solidFill>
      </dgm:spPr>
      <dgm:t>
        <a:bodyPr/>
        <a:lstStyle/>
        <a:p>
          <a:r>
            <a:rPr lang="en-US" dirty="0" smtClean="0"/>
            <a:t>Parliament</a:t>
          </a:r>
          <a:br>
            <a:rPr lang="en-US" dirty="0" smtClean="0"/>
          </a:br>
          <a:r>
            <a:rPr lang="en-US" dirty="0" smtClean="0">
              <a:solidFill>
                <a:srgbClr val="FFC000"/>
              </a:solidFill>
            </a:rPr>
            <a:t>Oxford authorized for hardcopy. amazon piracy</a:t>
          </a:r>
          <a:endParaRPr lang="en-US" dirty="0">
            <a:solidFill>
              <a:srgbClr val="FFC000"/>
            </a:solidFill>
          </a:endParaRPr>
        </a:p>
      </dgm:t>
    </dgm:pt>
    <dgm:pt modelId="{7D116E85-E43D-44FF-A23F-2FC9B89372D7}" type="parTrans" cxnId="{F1A17889-B6D3-4EDD-A64F-1F213E6BA745}">
      <dgm:prSet/>
      <dgm:spPr/>
      <dgm:t>
        <a:bodyPr/>
        <a:lstStyle/>
        <a:p>
          <a:endParaRPr lang="en-US"/>
        </a:p>
      </dgm:t>
    </dgm:pt>
    <dgm:pt modelId="{2B2D9DD2-CDA7-4958-AC63-8C9BF12CAE67}" type="sibTrans" cxnId="{F1A17889-B6D3-4EDD-A64F-1F213E6BA745}">
      <dgm:prSet/>
      <dgm:spPr/>
      <dgm:t>
        <a:bodyPr/>
        <a:lstStyle/>
        <a:p>
          <a:endParaRPr lang="en-US"/>
        </a:p>
      </dgm:t>
    </dgm:pt>
    <dgm:pt modelId="{8993651C-F4B9-479C-8530-81F886EBE8A1}">
      <dgm:prSet phldrT="[Text]"/>
      <dgm:spPr>
        <a:solidFill>
          <a:schemeClr val="bg1">
            <a:lumMod val="85000"/>
            <a:lumOff val="15000"/>
          </a:schemeClr>
        </a:solidFill>
      </dgm:spPr>
      <dgm:t>
        <a:bodyPr/>
        <a:lstStyle/>
        <a:p>
          <a:r>
            <a:rPr lang="en-US" dirty="0" smtClean="0"/>
            <a:t>Finance Minister</a:t>
          </a:r>
          <a:br>
            <a:rPr lang="en-US" dirty="0" smtClean="0"/>
          </a:br>
          <a:r>
            <a:rPr lang="en-US" dirty="0" err="1" smtClean="0">
              <a:solidFill>
                <a:srgbClr val="FFC000"/>
              </a:solidFill>
            </a:rPr>
            <a:t>Jaitley</a:t>
          </a:r>
          <a:r>
            <a:rPr lang="en-US" dirty="0" smtClean="0">
              <a:solidFill>
                <a:srgbClr val="FFC000"/>
              </a:solidFill>
            </a:rPr>
            <a:t> first time authored a section </a:t>
          </a:r>
          <a:endParaRPr lang="en-US" dirty="0"/>
        </a:p>
      </dgm:t>
    </dgm:pt>
    <dgm:pt modelId="{DAAEBCF3-6078-4B8C-9BC1-3A898682DF3E}" type="parTrans" cxnId="{F229AE96-D164-40DD-BD6C-F64ED2F34717}">
      <dgm:prSet/>
      <dgm:spPr/>
      <dgm:t>
        <a:bodyPr/>
        <a:lstStyle/>
        <a:p>
          <a:endParaRPr lang="en-US"/>
        </a:p>
      </dgm:t>
    </dgm:pt>
    <dgm:pt modelId="{E0EA3992-9895-4BC2-AC84-949A2107BD3E}" type="sibTrans" cxnId="{F229AE96-D164-40DD-BD6C-F64ED2F34717}">
      <dgm:prSet/>
      <dgm:spPr/>
      <dgm:t>
        <a:bodyPr/>
        <a:lstStyle/>
        <a:p>
          <a:endParaRPr lang="en-US"/>
        </a:p>
      </dgm:t>
    </dgm:pt>
    <dgm:pt modelId="{B044E3E1-C42B-48ED-83FB-BE9BC7A79083}" type="pres">
      <dgm:prSet presAssocID="{83956E06-45E7-4FBF-A49D-63821C4CCBEB}" presName="rootnode" presStyleCnt="0">
        <dgm:presLayoutVars>
          <dgm:chMax/>
          <dgm:chPref/>
          <dgm:dir/>
          <dgm:animLvl val="lvl"/>
        </dgm:presLayoutVars>
      </dgm:prSet>
      <dgm:spPr/>
    </dgm:pt>
    <dgm:pt modelId="{82A2783E-D71B-4648-BC1A-862E3CF6D907}" type="pres">
      <dgm:prSet presAssocID="{6A8A1431-4758-48B2-8593-C2FE64F6B010}" presName="composite" presStyleCnt="0"/>
      <dgm:spPr/>
    </dgm:pt>
    <dgm:pt modelId="{382AFFB4-FA01-4C95-97FA-6864E016BFBB}" type="pres">
      <dgm:prSet presAssocID="{6A8A1431-4758-48B2-8593-C2FE64F6B010}" presName="LShape" presStyleLbl="alignNode1" presStyleIdx="0" presStyleCnt="5"/>
      <dgm:spPr/>
    </dgm:pt>
    <dgm:pt modelId="{1BDDAE0A-A00E-49B3-A3E6-EC7AB52A3296}" type="pres">
      <dgm:prSet presAssocID="{6A8A1431-4758-48B2-8593-C2FE64F6B010}" presName="ParentText" presStyleLbl="revTx" presStyleIdx="0" presStyleCnt="3">
        <dgm:presLayoutVars>
          <dgm:chMax val="0"/>
          <dgm:chPref val="0"/>
          <dgm:bulletEnabled val="1"/>
        </dgm:presLayoutVars>
      </dgm:prSet>
      <dgm:spPr/>
      <dgm:t>
        <a:bodyPr/>
        <a:lstStyle/>
        <a:p>
          <a:endParaRPr lang="en-US"/>
        </a:p>
      </dgm:t>
    </dgm:pt>
    <dgm:pt modelId="{D52F5215-DD50-4469-9AB9-8D1FFC655CA7}" type="pres">
      <dgm:prSet presAssocID="{6A8A1431-4758-48B2-8593-C2FE64F6B010}" presName="Triangle" presStyleLbl="alignNode1" presStyleIdx="1" presStyleCnt="5"/>
      <dgm:spPr/>
    </dgm:pt>
    <dgm:pt modelId="{696703BC-878B-414D-B9AE-250327BB5D06}" type="pres">
      <dgm:prSet presAssocID="{F323C0E1-8CBF-4BD7-B58C-1F1C0561A815}" presName="sibTrans" presStyleCnt="0"/>
      <dgm:spPr/>
    </dgm:pt>
    <dgm:pt modelId="{16E9B1E8-6FC1-4F6B-8F9B-D9385D0D8C52}" type="pres">
      <dgm:prSet presAssocID="{F323C0E1-8CBF-4BD7-B58C-1F1C0561A815}" presName="space" presStyleCnt="0"/>
      <dgm:spPr/>
    </dgm:pt>
    <dgm:pt modelId="{F739B35F-36F4-4777-B11D-B12D0F81A657}" type="pres">
      <dgm:prSet presAssocID="{8993651C-F4B9-479C-8530-81F886EBE8A1}" presName="composite" presStyleCnt="0"/>
      <dgm:spPr/>
    </dgm:pt>
    <dgm:pt modelId="{C2744065-3F72-4A8A-826C-8F1120E550B3}" type="pres">
      <dgm:prSet presAssocID="{8993651C-F4B9-479C-8530-81F886EBE8A1}" presName="LShape" presStyleLbl="alignNode1" presStyleIdx="2" presStyleCnt="5"/>
      <dgm:spPr/>
    </dgm:pt>
    <dgm:pt modelId="{BF97FEAB-A244-48BC-8B27-A9C755683977}" type="pres">
      <dgm:prSet presAssocID="{8993651C-F4B9-479C-8530-81F886EBE8A1}" presName="ParentText" presStyleLbl="revTx" presStyleIdx="1" presStyleCnt="3">
        <dgm:presLayoutVars>
          <dgm:chMax val="0"/>
          <dgm:chPref val="0"/>
          <dgm:bulletEnabled val="1"/>
        </dgm:presLayoutVars>
      </dgm:prSet>
      <dgm:spPr/>
      <dgm:t>
        <a:bodyPr/>
        <a:lstStyle/>
        <a:p>
          <a:endParaRPr lang="en-US"/>
        </a:p>
      </dgm:t>
    </dgm:pt>
    <dgm:pt modelId="{E24C0AA3-8D06-48A4-85AD-DB2EE6F53D2E}" type="pres">
      <dgm:prSet presAssocID="{8993651C-F4B9-479C-8530-81F886EBE8A1}" presName="Triangle" presStyleLbl="alignNode1" presStyleIdx="3" presStyleCnt="5"/>
      <dgm:spPr/>
    </dgm:pt>
    <dgm:pt modelId="{F0217819-3158-40ED-9DC0-E35A552F1688}" type="pres">
      <dgm:prSet presAssocID="{E0EA3992-9895-4BC2-AC84-949A2107BD3E}" presName="sibTrans" presStyleCnt="0"/>
      <dgm:spPr/>
    </dgm:pt>
    <dgm:pt modelId="{7D5CAB03-20CC-4943-96FB-E22C4551D29B}" type="pres">
      <dgm:prSet presAssocID="{E0EA3992-9895-4BC2-AC84-949A2107BD3E}" presName="space" presStyleCnt="0"/>
      <dgm:spPr/>
    </dgm:pt>
    <dgm:pt modelId="{2334666F-88B2-4EBB-BE29-F7C674DFA2A1}" type="pres">
      <dgm:prSet presAssocID="{49FFFEBB-81B7-4E24-82E5-2CCAD04C921C}" presName="composite" presStyleCnt="0"/>
      <dgm:spPr/>
    </dgm:pt>
    <dgm:pt modelId="{61C99C50-4537-457B-BC73-B1CA890143A5}" type="pres">
      <dgm:prSet presAssocID="{49FFFEBB-81B7-4E24-82E5-2CCAD04C921C}" presName="LShape" presStyleLbl="alignNode1" presStyleIdx="4" presStyleCnt="5"/>
      <dgm:spPr/>
    </dgm:pt>
    <dgm:pt modelId="{35481248-8112-4845-BFB8-090BB828D0D6}" type="pres">
      <dgm:prSet presAssocID="{49FFFEBB-81B7-4E24-82E5-2CCAD04C921C}" presName="ParentText" presStyleLbl="revTx" presStyleIdx="2" presStyleCnt="3">
        <dgm:presLayoutVars>
          <dgm:chMax val="0"/>
          <dgm:chPref val="0"/>
          <dgm:bulletEnabled val="1"/>
        </dgm:presLayoutVars>
      </dgm:prSet>
      <dgm:spPr/>
      <dgm:t>
        <a:bodyPr/>
        <a:lstStyle/>
        <a:p>
          <a:endParaRPr lang="en-US"/>
        </a:p>
      </dgm:t>
    </dgm:pt>
  </dgm:ptLst>
  <dgm:cxnLst>
    <dgm:cxn modelId="{CD541AF0-6BBE-4B37-88CC-5E23667E0EB7}" type="presOf" srcId="{6A8A1431-4758-48B2-8593-C2FE64F6B010}" destId="{1BDDAE0A-A00E-49B3-A3E6-EC7AB52A3296}" srcOrd="0" destOrd="0" presId="urn:microsoft.com/office/officeart/2009/3/layout/StepUpProcess"/>
    <dgm:cxn modelId="{1CB0E71D-A11E-4260-B64D-C2BBAE1610BE}" srcId="{83956E06-45E7-4FBF-A49D-63821C4CCBEB}" destId="{6A8A1431-4758-48B2-8593-C2FE64F6B010}" srcOrd="0" destOrd="0" parTransId="{02656974-DA82-4891-B8DD-9199697D1D1E}" sibTransId="{F323C0E1-8CBF-4BD7-B58C-1F1C0561A815}"/>
    <dgm:cxn modelId="{F229AE96-D164-40DD-BD6C-F64ED2F34717}" srcId="{83956E06-45E7-4FBF-A49D-63821C4CCBEB}" destId="{8993651C-F4B9-479C-8530-81F886EBE8A1}" srcOrd="1" destOrd="0" parTransId="{DAAEBCF3-6078-4B8C-9BC1-3A898682DF3E}" sibTransId="{E0EA3992-9895-4BC2-AC84-949A2107BD3E}"/>
    <dgm:cxn modelId="{F2A42481-90CD-4C3E-B163-A76E84CFAF94}" type="presOf" srcId="{83956E06-45E7-4FBF-A49D-63821C4CCBEB}" destId="{B044E3E1-C42B-48ED-83FB-BE9BC7A79083}" srcOrd="0" destOrd="0" presId="urn:microsoft.com/office/officeart/2009/3/layout/StepUpProcess"/>
    <dgm:cxn modelId="{32BEA886-EC42-4B27-8729-26412967D340}" type="presOf" srcId="{49FFFEBB-81B7-4E24-82E5-2CCAD04C921C}" destId="{35481248-8112-4845-BFB8-090BB828D0D6}" srcOrd="0" destOrd="0" presId="urn:microsoft.com/office/officeart/2009/3/layout/StepUpProcess"/>
    <dgm:cxn modelId="{F1A17889-B6D3-4EDD-A64F-1F213E6BA745}" srcId="{83956E06-45E7-4FBF-A49D-63821C4CCBEB}" destId="{49FFFEBB-81B7-4E24-82E5-2CCAD04C921C}" srcOrd="2" destOrd="0" parTransId="{7D116E85-E43D-44FF-A23F-2FC9B89372D7}" sibTransId="{2B2D9DD2-CDA7-4958-AC63-8C9BF12CAE67}"/>
    <dgm:cxn modelId="{8FFAA7A8-AF9C-41DE-A26E-A8C4539921BC}" type="presOf" srcId="{8993651C-F4B9-479C-8530-81F886EBE8A1}" destId="{BF97FEAB-A244-48BC-8B27-A9C755683977}" srcOrd="0" destOrd="0" presId="urn:microsoft.com/office/officeart/2009/3/layout/StepUpProcess"/>
    <dgm:cxn modelId="{E87C876F-D9DE-4C98-8802-DDA0D0E827C4}" type="presParOf" srcId="{B044E3E1-C42B-48ED-83FB-BE9BC7A79083}" destId="{82A2783E-D71B-4648-BC1A-862E3CF6D907}" srcOrd="0" destOrd="0" presId="urn:microsoft.com/office/officeart/2009/3/layout/StepUpProcess"/>
    <dgm:cxn modelId="{E8C9B651-3638-4001-8C49-8284289DB5A8}" type="presParOf" srcId="{82A2783E-D71B-4648-BC1A-862E3CF6D907}" destId="{382AFFB4-FA01-4C95-97FA-6864E016BFBB}" srcOrd="0" destOrd="0" presId="urn:microsoft.com/office/officeart/2009/3/layout/StepUpProcess"/>
    <dgm:cxn modelId="{3979FCED-DDED-406C-B48E-427608DA0C1F}" type="presParOf" srcId="{82A2783E-D71B-4648-BC1A-862E3CF6D907}" destId="{1BDDAE0A-A00E-49B3-A3E6-EC7AB52A3296}" srcOrd="1" destOrd="0" presId="urn:microsoft.com/office/officeart/2009/3/layout/StepUpProcess"/>
    <dgm:cxn modelId="{D9037BC1-3F4A-4D93-9B69-B98AAF9568A5}" type="presParOf" srcId="{82A2783E-D71B-4648-BC1A-862E3CF6D907}" destId="{D52F5215-DD50-4469-9AB9-8D1FFC655CA7}" srcOrd="2" destOrd="0" presId="urn:microsoft.com/office/officeart/2009/3/layout/StepUpProcess"/>
    <dgm:cxn modelId="{E487A0E9-6ED0-47A4-AC7F-38D939AAE116}" type="presParOf" srcId="{B044E3E1-C42B-48ED-83FB-BE9BC7A79083}" destId="{696703BC-878B-414D-B9AE-250327BB5D06}" srcOrd="1" destOrd="0" presId="urn:microsoft.com/office/officeart/2009/3/layout/StepUpProcess"/>
    <dgm:cxn modelId="{32F5C2A5-338D-482E-91CB-EB383D6238C7}" type="presParOf" srcId="{696703BC-878B-414D-B9AE-250327BB5D06}" destId="{16E9B1E8-6FC1-4F6B-8F9B-D9385D0D8C52}" srcOrd="0" destOrd="0" presId="urn:microsoft.com/office/officeart/2009/3/layout/StepUpProcess"/>
    <dgm:cxn modelId="{2215D828-2C83-4BF5-89A2-1718C2845011}" type="presParOf" srcId="{B044E3E1-C42B-48ED-83FB-BE9BC7A79083}" destId="{F739B35F-36F4-4777-B11D-B12D0F81A657}" srcOrd="2" destOrd="0" presId="urn:microsoft.com/office/officeart/2009/3/layout/StepUpProcess"/>
    <dgm:cxn modelId="{D94A3584-A851-4AB8-8703-3CBC640CC98F}" type="presParOf" srcId="{F739B35F-36F4-4777-B11D-B12D0F81A657}" destId="{C2744065-3F72-4A8A-826C-8F1120E550B3}" srcOrd="0" destOrd="0" presId="urn:microsoft.com/office/officeart/2009/3/layout/StepUpProcess"/>
    <dgm:cxn modelId="{A2508471-744D-4BCD-AB8F-83AFA4570D99}" type="presParOf" srcId="{F739B35F-36F4-4777-B11D-B12D0F81A657}" destId="{BF97FEAB-A244-48BC-8B27-A9C755683977}" srcOrd="1" destOrd="0" presId="urn:microsoft.com/office/officeart/2009/3/layout/StepUpProcess"/>
    <dgm:cxn modelId="{EB35705C-5BC8-4295-BB17-F6EF380E6D36}" type="presParOf" srcId="{F739B35F-36F4-4777-B11D-B12D0F81A657}" destId="{E24C0AA3-8D06-48A4-85AD-DB2EE6F53D2E}" srcOrd="2" destOrd="0" presId="urn:microsoft.com/office/officeart/2009/3/layout/StepUpProcess"/>
    <dgm:cxn modelId="{0A8873B4-C8B5-4724-901B-1543AE9AB2A1}" type="presParOf" srcId="{B044E3E1-C42B-48ED-83FB-BE9BC7A79083}" destId="{F0217819-3158-40ED-9DC0-E35A552F1688}" srcOrd="3" destOrd="0" presId="urn:microsoft.com/office/officeart/2009/3/layout/StepUpProcess"/>
    <dgm:cxn modelId="{BBC23CE7-0A53-496A-8B89-BD47C64BC930}" type="presParOf" srcId="{F0217819-3158-40ED-9DC0-E35A552F1688}" destId="{7D5CAB03-20CC-4943-96FB-E22C4551D29B}" srcOrd="0" destOrd="0" presId="urn:microsoft.com/office/officeart/2009/3/layout/StepUpProcess"/>
    <dgm:cxn modelId="{A545CD0C-935A-47A3-859A-F2DB60FB62AD}" type="presParOf" srcId="{B044E3E1-C42B-48ED-83FB-BE9BC7A79083}" destId="{2334666F-88B2-4EBB-BE29-F7C674DFA2A1}" srcOrd="4" destOrd="0" presId="urn:microsoft.com/office/officeart/2009/3/layout/StepUpProcess"/>
    <dgm:cxn modelId="{E3175E1D-9CA5-42E1-832F-2851EA130A27}" type="presParOf" srcId="{2334666F-88B2-4EBB-BE29-F7C674DFA2A1}" destId="{61C99C50-4537-457B-BC73-B1CA890143A5}" srcOrd="0" destOrd="0" presId="urn:microsoft.com/office/officeart/2009/3/layout/StepUpProcess"/>
    <dgm:cxn modelId="{76263A94-84C9-4E13-841E-6DF5A14A6805}" type="presParOf" srcId="{2334666F-88B2-4EBB-BE29-F7C674DFA2A1}" destId="{35481248-8112-4845-BFB8-090BB828D0D6}" srcOrd="1" destOrd="0" presId="urn:microsoft.com/office/officeart/2009/3/layout/StepUp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07FACE-BEC4-4829-B499-14939E6FE09A}"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n-US"/>
        </a:p>
      </dgm:t>
    </dgm:pt>
    <dgm:pt modelId="{4D7F2EB5-7101-40FF-A769-F6181F3B85F1}">
      <dgm:prSet phldrT="[Text]" custT="1"/>
      <dgm:spPr/>
      <dgm:t>
        <a:bodyPr/>
        <a:lstStyle/>
        <a:p>
          <a:r>
            <a:rPr lang="en-US" sz="2400" dirty="0" smtClean="0"/>
            <a:t>2013-14</a:t>
          </a:r>
          <a:endParaRPr lang="en-US" sz="2400" dirty="0"/>
        </a:p>
      </dgm:t>
    </dgm:pt>
    <dgm:pt modelId="{841756F5-8CD0-4283-AEAF-32F33CC6052F}" type="parTrans" cxnId="{47FE0E6A-F183-4B62-9329-9396482146CD}">
      <dgm:prSet/>
      <dgm:spPr/>
      <dgm:t>
        <a:bodyPr/>
        <a:lstStyle/>
        <a:p>
          <a:endParaRPr lang="en-US"/>
        </a:p>
      </dgm:t>
    </dgm:pt>
    <dgm:pt modelId="{C6D807B8-B978-4033-A824-DCC38EAFDF57}" type="sibTrans" cxnId="{47FE0E6A-F183-4B62-9329-9396482146CD}">
      <dgm:prSet/>
      <dgm:spPr/>
      <dgm:t>
        <a:bodyPr/>
        <a:lstStyle/>
        <a:p>
          <a:endParaRPr lang="en-US"/>
        </a:p>
      </dgm:t>
    </dgm:pt>
    <dgm:pt modelId="{4D2205EF-E551-48C7-9388-013DCE950592}">
      <dgm:prSet phldrT="[Text]" custT="1"/>
      <dgm:spPr/>
      <dgm:t>
        <a:bodyPr/>
        <a:lstStyle/>
        <a:p>
          <a:r>
            <a:rPr lang="en-US" sz="2400" dirty="0" smtClean="0"/>
            <a:t>1 Vol: 13 ch+1 statistical appendix</a:t>
          </a:r>
          <a:endParaRPr lang="en-US" sz="2400" dirty="0"/>
        </a:p>
      </dgm:t>
    </dgm:pt>
    <dgm:pt modelId="{DCD9718A-13DB-4B79-A41C-1C68CA4331F5}" type="parTrans" cxnId="{A7476D9E-3B17-4E4A-9EAE-6F3CD8FE403D}">
      <dgm:prSet/>
      <dgm:spPr/>
      <dgm:t>
        <a:bodyPr/>
        <a:lstStyle/>
        <a:p>
          <a:endParaRPr lang="en-US"/>
        </a:p>
      </dgm:t>
    </dgm:pt>
    <dgm:pt modelId="{37164B2B-DAC3-45D6-BBD3-3B9FAAEE3F28}" type="sibTrans" cxnId="{A7476D9E-3B17-4E4A-9EAE-6F3CD8FE403D}">
      <dgm:prSet/>
      <dgm:spPr/>
      <dgm:t>
        <a:bodyPr/>
        <a:lstStyle/>
        <a:p>
          <a:endParaRPr lang="en-US"/>
        </a:p>
      </dgm:t>
    </dgm:pt>
    <dgm:pt modelId="{2F79F89A-4340-4C7A-81C8-51E854652880}">
      <dgm:prSet phldrT="[Text]" phldr="1" custT="1"/>
      <dgm:spPr/>
      <dgm:t>
        <a:bodyPr/>
        <a:lstStyle/>
        <a:p>
          <a:endParaRPr lang="en-US" sz="2400" dirty="0"/>
        </a:p>
      </dgm:t>
    </dgm:pt>
    <dgm:pt modelId="{5D0545D0-7EA0-4A3A-B1AA-4BA51DF5F45C}" type="parTrans" cxnId="{B8848524-FE77-4734-9540-CB0A5ED048EE}">
      <dgm:prSet/>
      <dgm:spPr/>
      <dgm:t>
        <a:bodyPr/>
        <a:lstStyle/>
        <a:p>
          <a:endParaRPr lang="en-US"/>
        </a:p>
      </dgm:t>
    </dgm:pt>
    <dgm:pt modelId="{7C060C2A-9EFC-4D30-A34D-937C94A50D15}" type="sibTrans" cxnId="{B8848524-FE77-4734-9540-CB0A5ED048EE}">
      <dgm:prSet/>
      <dgm:spPr/>
      <dgm:t>
        <a:bodyPr/>
        <a:lstStyle/>
        <a:p>
          <a:endParaRPr lang="en-US"/>
        </a:p>
      </dgm:t>
    </dgm:pt>
    <dgm:pt modelId="{BEF83746-93E7-4B8E-8DE3-79C9D42C6924}">
      <dgm:prSet phldrT="[Text]" custT="1"/>
      <dgm:spPr/>
      <dgm:t>
        <a:bodyPr/>
        <a:lstStyle/>
        <a:p>
          <a:r>
            <a:rPr lang="en-US" sz="2400" dirty="0" smtClean="0"/>
            <a:t>2014-15 (Two Volume System like </a:t>
          </a:r>
          <a:r>
            <a:rPr lang="en-US" sz="2400" u="sng" dirty="0" smtClean="0"/>
            <a:t>“IMF’s World Economic Outlook”)</a:t>
          </a:r>
          <a:endParaRPr lang="en-US" sz="2400" u="sng" dirty="0"/>
        </a:p>
      </dgm:t>
    </dgm:pt>
    <dgm:pt modelId="{B272F3FC-4318-42D7-94DD-250AC6FE9976}" type="parTrans" cxnId="{368115D2-D456-4640-89C7-7022FB91F97B}">
      <dgm:prSet/>
      <dgm:spPr/>
      <dgm:t>
        <a:bodyPr/>
        <a:lstStyle/>
        <a:p>
          <a:endParaRPr lang="en-US"/>
        </a:p>
      </dgm:t>
    </dgm:pt>
    <dgm:pt modelId="{A92DDEBC-57F6-4111-B0F5-BA50301D1726}" type="sibTrans" cxnId="{368115D2-D456-4640-89C7-7022FB91F97B}">
      <dgm:prSet/>
      <dgm:spPr/>
      <dgm:t>
        <a:bodyPr/>
        <a:lstStyle/>
        <a:p>
          <a:endParaRPr lang="en-US"/>
        </a:p>
      </dgm:t>
    </dgm:pt>
    <dgm:pt modelId="{EC28DC74-52B2-4647-8459-B2AF7C99C969}">
      <dgm:prSet phldrT="[Text]" custT="1"/>
      <dgm:spPr/>
      <dgm:t>
        <a:bodyPr/>
        <a:lstStyle/>
        <a:p>
          <a:r>
            <a:rPr lang="en-US" sz="2400" dirty="0" smtClean="0"/>
            <a:t>Vol1: future | Vol: 2 Past data</a:t>
          </a:r>
          <a:endParaRPr lang="en-US" sz="2400" dirty="0"/>
        </a:p>
      </dgm:t>
    </dgm:pt>
    <dgm:pt modelId="{5999AE75-8288-4F00-B5B5-42A7F1667531}" type="parTrans" cxnId="{A7A3FE48-DD71-42B2-90E2-5650B669E299}">
      <dgm:prSet/>
      <dgm:spPr/>
      <dgm:t>
        <a:bodyPr/>
        <a:lstStyle/>
        <a:p>
          <a:endParaRPr lang="en-US"/>
        </a:p>
      </dgm:t>
    </dgm:pt>
    <dgm:pt modelId="{BA1F8025-58EF-43F9-86DF-F02493FDB8F4}" type="sibTrans" cxnId="{A7A3FE48-DD71-42B2-90E2-5650B669E299}">
      <dgm:prSet/>
      <dgm:spPr/>
      <dgm:t>
        <a:bodyPr/>
        <a:lstStyle/>
        <a:p>
          <a:endParaRPr lang="en-US"/>
        </a:p>
      </dgm:t>
    </dgm:pt>
    <dgm:pt modelId="{6E5FF43E-6A12-4593-BF4C-5031AAFA5A38}">
      <dgm:prSet phldrT="[Text]" custT="1"/>
      <dgm:spPr/>
      <dgm:t>
        <a:bodyPr/>
        <a:lstStyle/>
        <a:p>
          <a:r>
            <a:rPr lang="en-US" sz="2400" dirty="0" smtClean="0"/>
            <a:t>2015-16</a:t>
          </a:r>
          <a:endParaRPr lang="en-US" sz="2400" dirty="0"/>
        </a:p>
      </dgm:t>
    </dgm:pt>
    <dgm:pt modelId="{A472D2E1-580D-4B0C-B03A-AEAA56FBFBE7}" type="parTrans" cxnId="{5D89E0BA-3D03-4B55-BBFE-ECC8D2331F60}">
      <dgm:prSet/>
      <dgm:spPr/>
      <dgm:t>
        <a:bodyPr/>
        <a:lstStyle/>
        <a:p>
          <a:endParaRPr lang="en-US"/>
        </a:p>
      </dgm:t>
    </dgm:pt>
    <dgm:pt modelId="{C093038D-4E18-4CCC-93AE-019C9ECDC1E1}" type="sibTrans" cxnId="{5D89E0BA-3D03-4B55-BBFE-ECC8D2331F60}">
      <dgm:prSet/>
      <dgm:spPr/>
      <dgm:t>
        <a:bodyPr/>
        <a:lstStyle/>
        <a:p>
          <a:endParaRPr lang="en-US"/>
        </a:p>
      </dgm:t>
    </dgm:pt>
    <dgm:pt modelId="{911B0785-861F-4C29-A1BF-3A73AA3DC45E}">
      <dgm:prSet phldrT="[Text]" custT="1"/>
      <dgm:spPr/>
      <dgm:t>
        <a:bodyPr/>
        <a:lstStyle/>
        <a:p>
          <a:r>
            <a:rPr lang="en-US" sz="2400" dirty="0" smtClean="0"/>
            <a:t>2016-17 (14 chapters)</a:t>
          </a:r>
          <a:endParaRPr lang="en-US" sz="2400" dirty="0"/>
        </a:p>
      </dgm:t>
    </dgm:pt>
    <dgm:pt modelId="{4331B52B-3185-47AE-ACE8-9ABD9547C93A}" type="parTrans" cxnId="{F6C03270-0FF7-412E-9656-2DB798508364}">
      <dgm:prSet/>
      <dgm:spPr/>
      <dgm:t>
        <a:bodyPr/>
        <a:lstStyle/>
        <a:p>
          <a:endParaRPr lang="en-US"/>
        </a:p>
      </dgm:t>
    </dgm:pt>
    <dgm:pt modelId="{40501918-1810-44CB-BD5C-4A0644623CD5}" type="sibTrans" cxnId="{F6C03270-0FF7-412E-9656-2DB798508364}">
      <dgm:prSet/>
      <dgm:spPr/>
      <dgm:t>
        <a:bodyPr/>
        <a:lstStyle/>
        <a:p>
          <a:endParaRPr lang="en-US"/>
        </a:p>
      </dgm:t>
    </dgm:pt>
    <dgm:pt modelId="{ED529D93-6E83-42C8-A694-9AD2BE84B389}">
      <dgm:prSet phldrT="[Text]" custT="1"/>
      <dgm:spPr/>
      <dgm:t>
        <a:bodyPr/>
        <a:lstStyle/>
        <a:p>
          <a:r>
            <a:rPr lang="en-US" sz="2400" dirty="0" smtClean="0"/>
            <a:t>Vol1. | </a:t>
          </a:r>
          <a:r>
            <a:rPr lang="en-US" sz="2400" b="1" u="sng" dirty="0" smtClean="0"/>
            <a:t>Vol2 later on</a:t>
          </a:r>
          <a:endParaRPr lang="en-US" sz="2400" b="1" u="sng" dirty="0"/>
        </a:p>
      </dgm:t>
    </dgm:pt>
    <dgm:pt modelId="{51527430-FB0B-43AB-B28B-FC17C895D4F6}" type="parTrans" cxnId="{1FDD5D50-18DF-4B9F-A7CF-464961A70AB1}">
      <dgm:prSet/>
      <dgm:spPr/>
      <dgm:t>
        <a:bodyPr/>
        <a:lstStyle/>
        <a:p>
          <a:endParaRPr lang="en-US"/>
        </a:p>
      </dgm:t>
    </dgm:pt>
    <dgm:pt modelId="{098DC7CF-FEE4-4816-B83B-FCDB469B875D}" type="sibTrans" cxnId="{1FDD5D50-18DF-4B9F-A7CF-464961A70AB1}">
      <dgm:prSet/>
      <dgm:spPr/>
      <dgm:t>
        <a:bodyPr/>
        <a:lstStyle/>
        <a:p>
          <a:endParaRPr lang="en-US"/>
        </a:p>
      </dgm:t>
    </dgm:pt>
    <dgm:pt modelId="{49363232-96F4-45F1-B733-DD167E3B4949}">
      <dgm:prSet phldrT="[Text]" custT="1"/>
      <dgm:spPr/>
      <dgm:t>
        <a:bodyPr/>
        <a:lstStyle/>
        <a:p>
          <a:r>
            <a:rPr lang="en-US" sz="2400" dirty="0" smtClean="0"/>
            <a:t>No theme in PDF: med. Term eco future = special challenge.</a:t>
          </a:r>
          <a:endParaRPr lang="en-US" sz="2400" dirty="0"/>
        </a:p>
      </dgm:t>
    </dgm:pt>
    <dgm:pt modelId="{379B4715-6223-4A79-A952-3501CD9A3702}" type="parTrans" cxnId="{597CF2AE-BB03-4AB8-A447-C0220E78B2D9}">
      <dgm:prSet/>
      <dgm:spPr/>
      <dgm:t>
        <a:bodyPr/>
        <a:lstStyle/>
        <a:p>
          <a:endParaRPr lang="en-US"/>
        </a:p>
      </dgm:t>
    </dgm:pt>
    <dgm:pt modelId="{83C4F56B-549F-43D5-9C6B-0B0CAD3A39DB}" type="sibTrans" cxnId="{597CF2AE-BB03-4AB8-A447-C0220E78B2D9}">
      <dgm:prSet/>
      <dgm:spPr/>
      <dgm:t>
        <a:bodyPr/>
        <a:lstStyle/>
        <a:p>
          <a:endParaRPr lang="en-US"/>
        </a:p>
      </dgm:t>
    </dgm:pt>
    <dgm:pt modelId="{1BFC3C17-A812-4CD3-B0B6-2CD4D9781B4F}">
      <dgm:prSet phldrT="[Text]" custT="1"/>
      <dgm:spPr/>
      <dgm:t>
        <a:bodyPr/>
        <a:lstStyle/>
        <a:p>
          <a:r>
            <a:rPr lang="en-US" sz="2400" dirty="0" smtClean="0"/>
            <a:t>Theme: </a:t>
          </a:r>
          <a:r>
            <a:rPr lang="en-US" sz="2400" b="0" dirty="0" smtClean="0"/>
            <a:t>Creating opportunity and reducing vulnerability: </a:t>
          </a:r>
          <a:r>
            <a:rPr lang="en-US" sz="2400" dirty="0" smtClean="0"/>
            <a:t>JAM, Jeans</a:t>
          </a:r>
          <a:endParaRPr lang="en-US" sz="2400" b="0" dirty="0"/>
        </a:p>
      </dgm:t>
    </dgm:pt>
    <dgm:pt modelId="{61156AD2-4574-4CCC-B1F0-D0DF5FBE1E91}" type="parTrans" cxnId="{4D0C360E-17D8-4B03-B51D-A2EA1569B2C1}">
      <dgm:prSet/>
      <dgm:spPr/>
      <dgm:t>
        <a:bodyPr/>
        <a:lstStyle/>
        <a:p>
          <a:endParaRPr lang="en-US"/>
        </a:p>
      </dgm:t>
    </dgm:pt>
    <dgm:pt modelId="{A56E2757-CEB9-4839-BA10-849D44989683}" type="sibTrans" cxnId="{4D0C360E-17D8-4B03-B51D-A2EA1569B2C1}">
      <dgm:prSet/>
      <dgm:spPr/>
      <dgm:t>
        <a:bodyPr/>
        <a:lstStyle/>
        <a:p>
          <a:endParaRPr lang="en-US"/>
        </a:p>
      </dgm:t>
    </dgm:pt>
    <dgm:pt modelId="{7E690CEB-CBA4-4144-A837-FCB7416E2A6F}">
      <dgm:prSet phldrT="[Text]" custT="1"/>
      <dgm:spPr/>
      <dgm:t>
        <a:bodyPr/>
        <a:lstStyle/>
        <a:p>
          <a:r>
            <a:rPr lang="en-US" sz="2400" dirty="0" smtClean="0"/>
            <a:t>Vol1: future | Vol: 2 Past data</a:t>
          </a:r>
          <a:endParaRPr lang="en-US" sz="2400" dirty="0"/>
        </a:p>
      </dgm:t>
    </dgm:pt>
    <dgm:pt modelId="{908E847C-8994-4F85-8664-8C80B2961E79}" type="parTrans" cxnId="{13CF3904-24DB-45B1-9533-8AA4DAA0A9DA}">
      <dgm:prSet/>
      <dgm:spPr/>
      <dgm:t>
        <a:bodyPr/>
        <a:lstStyle/>
        <a:p>
          <a:endParaRPr lang="en-US"/>
        </a:p>
      </dgm:t>
    </dgm:pt>
    <dgm:pt modelId="{DC1686A0-DF58-49ED-B80C-ED0B6019217E}" type="sibTrans" cxnId="{13CF3904-24DB-45B1-9533-8AA4DAA0A9DA}">
      <dgm:prSet/>
      <dgm:spPr/>
      <dgm:t>
        <a:bodyPr/>
        <a:lstStyle/>
        <a:p>
          <a:endParaRPr lang="en-US"/>
        </a:p>
      </dgm:t>
    </dgm:pt>
    <dgm:pt modelId="{E12AFF84-0E3C-407A-81BA-6C3671C6AE91}">
      <dgm:prSet phldrT="[Text]" custT="1"/>
      <dgm:spPr/>
      <dgm:t>
        <a:bodyPr/>
        <a:lstStyle/>
        <a:p>
          <a:r>
            <a:rPr lang="en-US" sz="2400" dirty="0" smtClean="0"/>
            <a:t>No theme in PDF: TBS-4D, Reg. Cholesterol, JAM-BAPU</a:t>
          </a:r>
          <a:endParaRPr lang="en-US" sz="2400" dirty="0"/>
        </a:p>
      </dgm:t>
    </dgm:pt>
    <dgm:pt modelId="{4012262D-FC4C-484C-BD18-90CF63B467D7}" type="parTrans" cxnId="{8F4724E4-D4FE-4D61-9665-EE68EA62C7F5}">
      <dgm:prSet/>
      <dgm:spPr/>
      <dgm:t>
        <a:bodyPr/>
        <a:lstStyle/>
        <a:p>
          <a:endParaRPr lang="en-US"/>
        </a:p>
      </dgm:t>
    </dgm:pt>
    <dgm:pt modelId="{851D90CF-2D26-4499-933F-A60082859949}" type="sibTrans" cxnId="{8F4724E4-D4FE-4D61-9665-EE68EA62C7F5}">
      <dgm:prSet/>
      <dgm:spPr/>
      <dgm:t>
        <a:bodyPr/>
        <a:lstStyle/>
        <a:p>
          <a:endParaRPr lang="en-US"/>
        </a:p>
      </dgm:t>
    </dgm:pt>
    <dgm:pt modelId="{87E723DE-225E-4BC7-A406-3D3E4FB3E17B}" type="pres">
      <dgm:prSet presAssocID="{4F07FACE-BEC4-4829-B499-14939E6FE09A}" presName="Name0" presStyleCnt="0">
        <dgm:presLayoutVars>
          <dgm:dir/>
          <dgm:animLvl val="lvl"/>
          <dgm:resizeHandles val="exact"/>
        </dgm:presLayoutVars>
      </dgm:prSet>
      <dgm:spPr/>
      <dgm:t>
        <a:bodyPr/>
        <a:lstStyle/>
        <a:p>
          <a:endParaRPr lang="en-US"/>
        </a:p>
      </dgm:t>
    </dgm:pt>
    <dgm:pt modelId="{5BCCF3D4-47CD-474E-89EB-F227959F27CC}" type="pres">
      <dgm:prSet presAssocID="{911B0785-861F-4C29-A1BF-3A73AA3DC45E}" presName="boxAndChildren" presStyleCnt="0"/>
      <dgm:spPr/>
      <dgm:t>
        <a:bodyPr/>
        <a:lstStyle/>
        <a:p>
          <a:endParaRPr lang="en-US"/>
        </a:p>
      </dgm:t>
    </dgm:pt>
    <dgm:pt modelId="{F2BAE66E-A059-42FC-8E1E-638AE2648827}" type="pres">
      <dgm:prSet presAssocID="{911B0785-861F-4C29-A1BF-3A73AA3DC45E}" presName="parentTextBox" presStyleLbl="node1" presStyleIdx="0" presStyleCnt="4"/>
      <dgm:spPr/>
      <dgm:t>
        <a:bodyPr/>
        <a:lstStyle/>
        <a:p>
          <a:endParaRPr lang="en-US"/>
        </a:p>
      </dgm:t>
    </dgm:pt>
    <dgm:pt modelId="{3347B802-E00A-4F9F-AA8D-91D5D960D5FA}" type="pres">
      <dgm:prSet presAssocID="{911B0785-861F-4C29-A1BF-3A73AA3DC45E}" presName="entireBox" presStyleLbl="node1" presStyleIdx="0" presStyleCnt="4"/>
      <dgm:spPr/>
      <dgm:t>
        <a:bodyPr/>
        <a:lstStyle/>
        <a:p>
          <a:endParaRPr lang="en-US"/>
        </a:p>
      </dgm:t>
    </dgm:pt>
    <dgm:pt modelId="{07CF1D7A-3BA0-44D8-BC58-80E32933A9CC}" type="pres">
      <dgm:prSet presAssocID="{911B0785-861F-4C29-A1BF-3A73AA3DC45E}" presName="descendantBox" presStyleCnt="0"/>
      <dgm:spPr/>
      <dgm:t>
        <a:bodyPr/>
        <a:lstStyle/>
        <a:p>
          <a:endParaRPr lang="en-US"/>
        </a:p>
      </dgm:t>
    </dgm:pt>
    <dgm:pt modelId="{B85B318C-44D2-4874-994A-3E31CD18D346}" type="pres">
      <dgm:prSet presAssocID="{ED529D93-6E83-42C8-A694-9AD2BE84B389}" presName="childTextBox" presStyleLbl="fgAccFollowNode1" presStyleIdx="0" presStyleCnt="8">
        <dgm:presLayoutVars>
          <dgm:bulletEnabled val="1"/>
        </dgm:presLayoutVars>
      </dgm:prSet>
      <dgm:spPr/>
      <dgm:t>
        <a:bodyPr/>
        <a:lstStyle/>
        <a:p>
          <a:endParaRPr lang="en-US"/>
        </a:p>
      </dgm:t>
    </dgm:pt>
    <dgm:pt modelId="{82AB4895-CD45-43F1-8FE4-AAA3CA151EDA}" type="pres">
      <dgm:prSet presAssocID="{49363232-96F4-45F1-B733-DD167E3B4949}" presName="childTextBox" presStyleLbl="fgAccFollowNode1" presStyleIdx="1" presStyleCnt="8">
        <dgm:presLayoutVars>
          <dgm:bulletEnabled val="1"/>
        </dgm:presLayoutVars>
      </dgm:prSet>
      <dgm:spPr/>
      <dgm:t>
        <a:bodyPr/>
        <a:lstStyle/>
        <a:p>
          <a:endParaRPr lang="en-US"/>
        </a:p>
      </dgm:t>
    </dgm:pt>
    <dgm:pt modelId="{F9849758-EDD0-44C1-A091-128B57583AA1}" type="pres">
      <dgm:prSet presAssocID="{C093038D-4E18-4CCC-93AE-019C9ECDC1E1}" presName="sp" presStyleCnt="0"/>
      <dgm:spPr/>
      <dgm:t>
        <a:bodyPr/>
        <a:lstStyle/>
        <a:p>
          <a:endParaRPr lang="en-US"/>
        </a:p>
      </dgm:t>
    </dgm:pt>
    <dgm:pt modelId="{774E478E-DDAD-4D9F-BA21-56A7F414EACF}" type="pres">
      <dgm:prSet presAssocID="{6E5FF43E-6A12-4593-BF4C-5031AAFA5A38}" presName="arrowAndChildren" presStyleCnt="0"/>
      <dgm:spPr/>
      <dgm:t>
        <a:bodyPr/>
        <a:lstStyle/>
        <a:p>
          <a:endParaRPr lang="en-US"/>
        </a:p>
      </dgm:t>
    </dgm:pt>
    <dgm:pt modelId="{E5127180-C4AA-450C-A781-6E47036BF96F}" type="pres">
      <dgm:prSet presAssocID="{6E5FF43E-6A12-4593-BF4C-5031AAFA5A38}" presName="parentTextArrow" presStyleLbl="node1" presStyleIdx="0" presStyleCnt="4"/>
      <dgm:spPr/>
      <dgm:t>
        <a:bodyPr/>
        <a:lstStyle/>
        <a:p>
          <a:endParaRPr lang="en-US"/>
        </a:p>
      </dgm:t>
    </dgm:pt>
    <dgm:pt modelId="{9428C09E-E3A5-49B6-8548-2AA823AB54D9}" type="pres">
      <dgm:prSet presAssocID="{6E5FF43E-6A12-4593-BF4C-5031AAFA5A38}" presName="arrow" presStyleLbl="node1" presStyleIdx="1" presStyleCnt="4"/>
      <dgm:spPr/>
      <dgm:t>
        <a:bodyPr/>
        <a:lstStyle/>
        <a:p>
          <a:endParaRPr lang="en-US"/>
        </a:p>
      </dgm:t>
    </dgm:pt>
    <dgm:pt modelId="{9CF9E682-FBF5-4516-B965-8DC9DBFA1120}" type="pres">
      <dgm:prSet presAssocID="{6E5FF43E-6A12-4593-BF4C-5031AAFA5A38}" presName="descendantArrow" presStyleCnt="0"/>
      <dgm:spPr/>
      <dgm:t>
        <a:bodyPr/>
        <a:lstStyle/>
        <a:p>
          <a:endParaRPr lang="en-US"/>
        </a:p>
      </dgm:t>
    </dgm:pt>
    <dgm:pt modelId="{802516A9-C1A4-4C16-A02D-6326031C3076}" type="pres">
      <dgm:prSet presAssocID="{7E690CEB-CBA4-4144-A837-FCB7416E2A6F}" presName="childTextArrow" presStyleLbl="fgAccFollowNode1" presStyleIdx="2" presStyleCnt="8">
        <dgm:presLayoutVars>
          <dgm:bulletEnabled val="1"/>
        </dgm:presLayoutVars>
      </dgm:prSet>
      <dgm:spPr/>
      <dgm:t>
        <a:bodyPr/>
        <a:lstStyle/>
        <a:p>
          <a:endParaRPr lang="en-US"/>
        </a:p>
      </dgm:t>
    </dgm:pt>
    <dgm:pt modelId="{4941176D-4C0F-430A-B6F0-DFAF14072945}" type="pres">
      <dgm:prSet presAssocID="{E12AFF84-0E3C-407A-81BA-6C3671C6AE91}" presName="childTextArrow" presStyleLbl="fgAccFollowNode1" presStyleIdx="3" presStyleCnt="8">
        <dgm:presLayoutVars>
          <dgm:bulletEnabled val="1"/>
        </dgm:presLayoutVars>
      </dgm:prSet>
      <dgm:spPr/>
      <dgm:t>
        <a:bodyPr/>
        <a:lstStyle/>
        <a:p>
          <a:endParaRPr lang="en-US"/>
        </a:p>
      </dgm:t>
    </dgm:pt>
    <dgm:pt modelId="{1E9C9050-9CFB-4432-9F6C-08C7159C5ABA}" type="pres">
      <dgm:prSet presAssocID="{A92DDEBC-57F6-4111-B0F5-BA50301D1726}" presName="sp" presStyleCnt="0"/>
      <dgm:spPr/>
      <dgm:t>
        <a:bodyPr/>
        <a:lstStyle/>
        <a:p>
          <a:endParaRPr lang="en-US"/>
        </a:p>
      </dgm:t>
    </dgm:pt>
    <dgm:pt modelId="{529EDF15-B4E3-4A11-AD46-4F483C5BD9C8}" type="pres">
      <dgm:prSet presAssocID="{BEF83746-93E7-4B8E-8DE3-79C9D42C6924}" presName="arrowAndChildren" presStyleCnt="0"/>
      <dgm:spPr/>
      <dgm:t>
        <a:bodyPr/>
        <a:lstStyle/>
        <a:p>
          <a:endParaRPr lang="en-US"/>
        </a:p>
      </dgm:t>
    </dgm:pt>
    <dgm:pt modelId="{D896D15C-F4E9-4FD9-B16D-56576B10FF9C}" type="pres">
      <dgm:prSet presAssocID="{BEF83746-93E7-4B8E-8DE3-79C9D42C6924}" presName="parentTextArrow" presStyleLbl="node1" presStyleIdx="1" presStyleCnt="4"/>
      <dgm:spPr/>
      <dgm:t>
        <a:bodyPr/>
        <a:lstStyle/>
        <a:p>
          <a:endParaRPr lang="en-US"/>
        </a:p>
      </dgm:t>
    </dgm:pt>
    <dgm:pt modelId="{D7321C58-76E2-45A0-B586-B3B6FFF336DA}" type="pres">
      <dgm:prSet presAssocID="{BEF83746-93E7-4B8E-8DE3-79C9D42C6924}" presName="arrow" presStyleLbl="node1" presStyleIdx="2" presStyleCnt="4"/>
      <dgm:spPr/>
      <dgm:t>
        <a:bodyPr/>
        <a:lstStyle/>
        <a:p>
          <a:endParaRPr lang="en-US"/>
        </a:p>
      </dgm:t>
    </dgm:pt>
    <dgm:pt modelId="{0B33DDB0-9F73-4A01-BC96-D70A74982A48}" type="pres">
      <dgm:prSet presAssocID="{BEF83746-93E7-4B8E-8DE3-79C9D42C6924}" presName="descendantArrow" presStyleCnt="0"/>
      <dgm:spPr/>
      <dgm:t>
        <a:bodyPr/>
        <a:lstStyle/>
        <a:p>
          <a:endParaRPr lang="en-US"/>
        </a:p>
      </dgm:t>
    </dgm:pt>
    <dgm:pt modelId="{B61C4BD4-C91B-4ADC-A738-6484CF44EB58}" type="pres">
      <dgm:prSet presAssocID="{EC28DC74-52B2-4647-8459-B2AF7C99C969}" presName="childTextArrow" presStyleLbl="fgAccFollowNode1" presStyleIdx="4" presStyleCnt="8">
        <dgm:presLayoutVars>
          <dgm:bulletEnabled val="1"/>
        </dgm:presLayoutVars>
      </dgm:prSet>
      <dgm:spPr/>
      <dgm:t>
        <a:bodyPr/>
        <a:lstStyle/>
        <a:p>
          <a:endParaRPr lang="en-US"/>
        </a:p>
      </dgm:t>
    </dgm:pt>
    <dgm:pt modelId="{0E213287-78A8-4C28-9ED9-DC8B4A6A13BA}" type="pres">
      <dgm:prSet presAssocID="{1BFC3C17-A812-4CD3-B0B6-2CD4D9781B4F}" presName="childTextArrow" presStyleLbl="fgAccFollowNode1" presStyleIdx="5" presStyleCnt="8">
        <dgm:presLayoutVars>
          <dgm:bulletEnabled val="1"/>
        </dgm:presLayoutVars>
      </dgm:prSet>
      <dgm:spPr/>
      <dgm:t>
        <a:bodyPr/>
        <a:lstStyle/>
        <a:p>
          <a:endParaRPr lang="en-US"/>
        </a:p>
      </dgm:t>
    </dgm:pt>
    <dgm:pt modelId="{2134AB6D-FD92-483D-A055-9FE4A42AE8DF}" type="pres">
      <dgm:prSet presAssocID="{C6D807B8-B978-4033-A824-DCC38EAFDF57}" presName="sp" presStyleCnt="0"/>
      <dgm:spPr/>
      <dgm:t>
        <a:bodyPr/>
        <a:lstStyle/>
        <a:p>
          <a:endParaRPr lang="en-US"/>
        </a:p>
      </dgm:t>
    </dgm:pt>
    <dgm:pt modelId="{0D38AABC-BC89-4EE6-A797-1BAFC1B259BC}" type="pres">
      <dgm:prSet presAssocID="{4D7F2EB5-7101-40FF-A769-F6181F3B85F1}" presName="arrowAndChildren" presStyleCnt="0"/>
      <dgm:spPr/>
      <dgm:t>
        <a:bodyPr/>
        <a:lstStyle/>
        <a:p>
          <a:endParaRPr lang="en-US"/>
        </a:p>
      </dgm:t>
    </dgm:pt>
    <dgm:pt modelId="{B81C8EA3-68A8-4DBE-9D49-A1021920E5EE}" type="pres">
      <dgm:prSet presAssocID="{4D7F2EB5-7101-40FF-A769-F6181F3B85F1}" presName="parentTextArrow" presStyleLbl="node1" presStyleIdx="2" presStyleCnt="4"/>
      <dgm:spPr/>
      <dgm:t>
        <a:bodyPr/>
        <a:lstStyle/>
        <a:p>
          <a:endParaRPr lang="en-US"/>
        </a:p>
      </dgm:t>
    </dgm:pt>
    <dgm:pt modelId="{EF723419-5924-499D-9D7F-6CBDAFFDFEB2}" type="pres">
      <dgm:prSet presAssocID="{4D7F2EB5-7101-40FF-A769-F6181F3B85F1}" presName="arrow" presStyleLbl="node1" presStyleIdx="3" presStyleCnt="4"/>
      <dgm:spPr/>
      <dgm:t>
        <a:bodyPr/>
        <a:lstStyle/>
        <a:p>
          <a:endParaRPr lang="en-US"/>
        </a:p>
      </dgm:t>
    </dgm:pt>
    <dgm:pt modelId="{A5B2883E-A1D4-450D-8A7D-9B9872A7E8C4}" type="pres">
      <dgm:prSet presAssocID="{4D7F2EB5-7101-40FF-A769-F6181F3B85F1}" presName="descendantArrow" presStyleCnt="0"/>
      <dgm:spPr/>
      <dgm:t>
        <a:bodyPr/>
        <a:lstStyle/>
        <a:p>
          <a:endParaRPr lang="en-US"/>
        </a:p>
      </dgm:t>
    </dgm:pt>
    <dgm:pt modelId="{806EBE44-F6C3-469B-9E7F-DFFF2FF327FD}" type="pres">
      <dgm:prSet presAssocID="{4D2205EF-E551-48C7-9388-013DCE950592}" presName="childTextArrow" presStyleLbl="fgAccFollowNode1" presStyleIdx="6" presStyleCnt="8">
        <dgm:presLayoutVars>
          <dgm:bulletEnabled val="1"/>
        </dgm:presLayoutVars>
      </dgm:prSet>
      <dgm:spPr/>
      <dgm:t>
        <a:bodyPr/>
        <a:lstStyle/>
        <a:p>
          <a:endParaRPr lang="en-US"/>
        </a:p>
      </dgm:t>
    </dgm:pt>
    <dgm:pt modelId="{DE6F56F3-DB78-451C-9E45-1D5740B6E016}" type="pres">
      <dgm:prSet presAssocID="{2F79F89A-4340-4C7A-81C8-51E854652880}" presName="childTextArrow" presStyleLbl="fgAccFollowNode1" presStyleIdx="7" presStyleCnt="8">
        <dgm:presLayoutVars>
          <dgm:bulletEnabled val="1"/>
        </dgm:presLayoutVars>
      </dgm:prSet>
      <dgm:spPr/>
      <dgm:t>
        <a:bodyPr/>
        <a:lstStyle/>
        <a:p>
          <a:endParaRPr lang="en-US"/>
        </a:p>
      </dgm:t>
    </dgm:pt>
  </dgm:ptLst>
  <dgm:cxnLst>
    <dgm:cxn modelId="{08B7FF15-D9B2-4B56-ADF6-A4A18C41E433}" type="presOf" srcId="{6E5FF43E-6A12-4593-BF4C-5031AAFA5A38}" destId="{E5127180-C4AA-450C-A781-6E47036BF96F}" srcOrd="0" destOrd="0" presId="urn:microsoft.com/office/officeart/2005/8/layout/process4"/>
    <dgm:cxn modelId="{5D89E0BA-3D03-4B55-BBFE-ECC8D2331F60}" srcId="{4F07FACE-BEC4-4829-B499-14939E6FE09A}" destId="{6E5FF43E-6A12-4593-BF4C-5031AAFA5A38}" srcOrd="2" destOrd="0" parTransId="{A472D2E1-580D-4B0C-B03A-AEAA56FBFBE7}" sibTransId="{C093038D-4E18-4CCC-93AE-019C9ECDC1E1}"/>
    <dgm:cxn modelId="{5AB5B74E-689C-4A42-BFBA-A15687157A99}" type="presOf" srcId="{4D7F2EB5-7101-40FF-A769-F6181F3B85F1}" destId="{B81C8EA3-68A8-4DBE-9D49-A1021920E5EE}" srcOrd="0" destOrd="0" presId="urn:microsoft.com/office/officeart/2005/8/layout/process4"/>
    <dgm:cxn modelId="{1FDD5D50-18DF-4B9F-A7CF-464961A70AB1}" srcId="{911B0785-861F-4C29-A1BF-3A73AA3DC45E}" destId="{ED529D93-6E83-42C8-A694-9AD2BE84B389}" srcOrd="0" destOrd="0" parTransId="{51527430-FB0B-43AB-B28B-FC17C895D4F6}" sibTransId="{098DC7CF-FEE4-4816-B83B-FCDB469B875D}"/>
    <dgm:cxn modelId="{89332385-9427-4B08-96F5-5C19E0C09613}" type="presOf" srcId="{BEF83746-93E7-4B8E-8DE3-79C9D42C6924}" destId="{D7321C58-76E2-45A0-B586-B3B6FFF336DA}" srcOrd="1" destOrd="0" presId="urn:microsoft.com/office/officeart/2005/8/layout/process4"/>
    <dgm:cxn modelId="{A7A3FE48-DD71-42B2-90E2-5650B669E299}" srcId="{BEF83746-93E7-4B8E-8DE3-79C9D42C6924}" destId="{EC28DC74-52B2-4647-8459-B2AF7C99C969}" srcOrd="0" destOrd="0" parTransId="{5999AE75-8288-4F00-B5B5-42A7F1667531}" sibTransId="{BA1F8025-58EF-43F9-86DF-F02493FDB8F4}"/>
    <dgm:cxn modelId="{8E86BBEA-4417-4618-A22A-EB6F21B32478}" type="presOf" srcId="{2F79F89A-4340-4C7A-81C8-51E854652880}" destId="{DE6F56F3-DB78-451C-9E45-1D5740B6E016}" srcOrd="0" destOrd="0" presId="urn:microsoft.com/office/officeart/2005/8/layout/process4"/>
    <dgm:cxn modelId="{368115D2-D456-4640-89C7-7022FB91F97B}" srcId="{4F07FACE-BEC4-4829-B499-14939E6FE09A}" destId="{BEF83746-93E7-4B8E-8DE3-79C9D42C6924}" srcOrd="1" destOrd="0" parTransId="{B272F3FC-4318-42D7-94DD-250AC6FE9976}" sibTransId="{A92DDEBC-57F6-4111-B0F5-BA50301D1726}"/>
    <dgm:cxn modelId="{FB7F166C-154D-4FD3-88F0-82E4B240A7DD}" type="presOf" srcId="{6E5FF43E-6A12-4593-BF4C-5031AAFA5A38}" destId="{9428C09E-E3A5-49B6-8548-2AA823AB54D9}" srcOrd="1" destOrd="0" presId="urn:microsoft.com/office/officeart/2005/8/layout/process4"/>
    <dgm:cxn modelId="{4D0C360E-17D8-4B03-B51D-A2EA1569B2C1}" srcId="{BEF83746-93E7-4B8E-8DE3-79C9D42C6924}" destId="{1BFC3C17-A812-4CD3-B0B6-2CD4D9781B4F}" srcOrd="1" destOrd="0" parTransId="{61156AD2-4574-4CCC-B1F0-D0DF5FBE1E91}" sibTransId="{A56E2757-CEB9-4839-BA10-849D44989683}"/>
    <dgm:cxn modelId="{8773C893-90DF-4D2F-ABBC-BDD64B1758C7}" type="presOf" srcId="{911B0785-861F-4C29-A1BF-3A73AA3DC45E}" destId="{F2BAE66E-A059-42FC-8E1E-638AE2648827}" srcOrd="0" destOrd="0" presId="urn:microsoft.com/office/officeart/2005/8/layout/process4"/>
    <dgm:cxn modelId="{7A13ED19-211D-453C-8BCF-B9B011E81EF7}" type="presOf" srcId="{EC28DC74-52B2-4647-8459-B2AF7C99C969}" destId="{B61C4BD4-C91B-4ADC-A738-6484CF44EB58}" srcOrd="0" destOrd="0" presId="urn:microsoft.com/office/officeart/2005/8/layout/process4"/>
    <dgm:cxn modelId="{220D3236-4E3E-43A3-91A1-842511C38044}" type="presOf" srcId="{E12AFF84-0E3C-407A-81BA-6C3671C6AE91}" destId="{4941176D-4C0F-430A-B6F0-DFAF14072945}" srcOrd="0" destOrd="0" presId="urn:microsoft.com/office/officeart/2005/8/layout/process4"/>
    <dgm:cxn modelId="{953824B0-F1D1-4D48-A0F1-4913A81661BD}" type="presOf" srcId="{4F07FACE-BEC4-4829-B499-14939E6FE09A}" destId="{87E723DE-225E-4BC7-A406-3D3E4FB3E17B}" srcOrd="0" destOrd="0" presId="urn:microsoft.com/office/officeart/2005/8/layout/process4"/>
    <dgm:cxn modelId="{F7C0F6B6-2FB7-4A3A-B54F-178706737DB7}" type="presOf" srcId="{7E690CEB-CBA4-4144-A837-FCB7416E2A6F}" destId="{802516A9-C1A4-4C16-A02D-6326031C3076}" srcOrd="0" destOrd="0" presId="urn:microsoft.com/office/officeart/2005/8/layout/process4"/>
    <dgm:cxn modelId="{1FACE51A-2E8A-40CD-8DFF-7DD474DC849B}" type="presOf" srcId="{911B0785-861F-4C29-A1BF-3A73AA3DC45E}" destId="{3347B802-E00A-4F9F-AA8D-91D5D960D5FA}" srcOrd="1" destOrd="0" presId="urn:microsoft.com/office/officeart/2005/8/layout/process4"/>
    <dgm:cxn modelId="{A7476D9E-3B17-4E4A-9EAE-6F3CD8FE403D}" srcId="{4D7F2EB5-7101-40FF-A769-F6181F3B85F1}" destId="{4D2205EF-E551-48C7-9388-013DCE950592}" srcOrd="0" destOrd="0" parTransId="{DCD9718A-13DB-4B79-A41C-1C68CA4331F5}" sibTransId="{37164B2B-DAC3-45D6-BBD3-3B9FAAEE3F28}"/>
    <dgm:cxn modelId="{D0535463-563A-4E6F-A56E-28C37F741C59}" type="presOf" srcId="{1BFC3C17-A812-4CD3-B0B6-2CD4D9781B4F}" destId="{0E213287-78A8-4C28-9ED9-DC8B4A6A13BA}" srcOrd="0" destOrd="0" presId="urn:microsoft.com/office/officeart/2005/8/layout/process4"/>
    <dgm:cxn modelId="{47FE0E6A-F183-4B62-9329-9396482146CD}" srcId="{4F07FACE-BEC4-4829-B499-14939E6FE09A}" destId="{4D7F2EB5-7101-40FF-A769-F6181F3B85F1}" srcOrd="0" destOrd="0" parTransId="{841756F5-8CD0-4283-AEAF-32F33CC6052F}" sibTransId="{C6D807B8-B978-4033-A824-DCC38EAFDF57}"/>
    <dgm:cxn modelId="{449EC794-B437-43AE-B13D-BED464F32705}" type="presOf" srcId="{4D2205EF-E551-48C7-9388-013DCE950592}" destId="{806EBE44-F6C3-469B-9E7F-DFFF2FF327FD}" srcOrd="0" destOrd="0" presId="urn:microsoft.com/office/officeart/2005/8/layout/process4"/>
    <dgm:cxn modelId="{8F4724E4-D4FE-4D61-9665-EE68EA62C7F5}" srcId="{6E5FF43E-6A12-4593-BF4C-5031AAFA5A38}" destId="{E12AFF84-0E3C-407A-81BA-6C3671C6AE91}" srcOrd="1" destOrd="0" parTransId="{4012262D-FC4C-484C-BD18-90CF63B467D7}" sibTransId="{851D90CF-2D26-4499-933F-A60082859949}"/>
    <dgm:cxn modelId="{13CF3904-24DB-45B1-9533-8AA4DAA0A9DA}" srcId="{6E5FF43E-6A12-4593-BF4C-5031AAFA5A38}" destId="{7E690CEB-CBA4-4144-A837-FCB7416E2A6F}" srcOrd="0" destOrd="0" parTransId="{908E847C-8994-4F85-8664-8C80B2961E79}" sibTransId="{DC1686A0-DF58-49ED-B80C-ED0B6019217E}"/>
    <dgm:cxn modelId="{7E1FFBFF-A234-4FF5-ACD7-847D8585753F}" type="presOf" srcId="{BEF83746-93E7-4B8E-8DE3-79C9D42C6924}" destId="{D896D15C-F4E9-4FD9-B16D-56576B10FF9C}" srcOrd="0" destOrd="0" presId="urn:microsoft.com/office/officeart/2005/8/layout/process4"/>
    <dgm:cxn modelId="{CD34B338-6C3C-431C-A665-ECE31E4EDCA5}" type="presOf" srcId="{49363232-96F4-45F1-B733-DD167E3B4949}" destId="{82AB4895-CD45-43F1-8FE4-AAA3CA151EDA}" srcOrd="0" destOrd="0" presId="urn:microsoft.com/office/officeart/2005/8/layout/process4"/>
    <dgm:cxn modelId="{78777898-28D3-495B-9D30-672301BC6838}" type="presOf" srcId="{4D7F2EB5-7101-40FF-A769-F6181F3B85F1}" destId="{EF723419-5924-499D-9D7F-6CBDAFFDFEB2}" srcOrd="1" destOrd="0" presId="urn:microsoft.com/office/officeart/2005/8/layout/process4"/>
    <dgm:cxn modelId="{F6C03270-0FF7-412E-9656-2DB798508364}" srcId="{4F07FACE-BEC4-4829-B499-14939E6FE09A}" destId="{911B0785-861F-4C29-A1BF-3A73AA3DC45E}" srcOrd="3" destOrd="0" parTransId="{4331B52B-3185-47AE-ACE8-9ABD9547C93A}" sibTransId="{40501918-1810-44CB-BD5C-4A0644623CD5}"/>
    <dgm:cxn modelId="{B8848524-FE77-4734-9540-CB0A5ED048EE}" srcId="{4D7F2EB5-7101-40FF-A769-F6181F3B85F1}" destId="{2F79F89A-4340-4C7A-81C8-51E854652880}" srcOrd="1" destOrd="0" parTransId="{5D0545D0-7EA0-4A3A-B1AA-4BA51DF5F45C}" sibTransId="{7C060C2A-9EFC-4D30-A34D-937C94A50D15}"/>
    <dgm:cxn modelId="{597CF2AE-BB03-4AB8-A447-C0220E78B2D9}" srcId="{911B0785-861F-4C29-A1BF-3A73AA3DC45E}" destId="{49363232-96F4-45F1-B733-DD167E3B4949}" srcOrd="1" destOrd="0" parTransId="{379B4715-6223-4A79-A952-3501CD9A3702}" sibTransId="{83C4F56B-549F-43D5-9C6B-0B0CAD3A39DB}"/>
    <dgm:cxn modelId="{8104320A-7077-4A4B-8BA0-1D6A7DE7AE04}" type="presOf" srcId="{ED529D93-6E83-42C8-A694-9AD2BE84B389}" destId="{B85B318C-44D2-4874-994A-3E31CD18D346}" srcOrd="0" destOrd="0" presId="urn:microsoft.com/office/officeart/2005/8/layout/process4"/>
    <dgm:cxn modelId="{C52450BA-3CAE-4FB9-A1D0-A6CDC79F3A73}" type="presParOf" srcId="{87E723DE-225E-4BC7-A406-3D3E4FB3E17B}" destId="{5BCCF3D4-47CD-474E-89EB-F227959F27CC}" srcOrd="0" destOrd="0" presId="urn:microsoft.com/office/officeart/2005/8/layout/process4"/>
    <dgm:cxn modelId="{1F52145E-B35B-4BF0-B94E-73C2D06BD248}" type="presParOf" srcId="{5BCCF3D4-47CD-474E-89EB-F227959F27CC}" destId="{F2BAE66E-A059-42FC-8E1E-638AE2648827}" srcOrd="0" destOrd="0" presId="urn:microsoft.com/office/officeart/2005/8/layout/process4"/>
    <dgm:cxn modelId="{E4DA4934-17B1-4077-93B4-0B5588932A56}" type="presParOf" srcId="{5BCCF3D4-47CD-474E-89EB-F227959F27CC}" destId="{3347B802-E00A-4F9F-AA8D-91D5D960D5FA}" srcOrd="1" destOrd="0" presId="urn:microsoft.com/office/officeart/2005/8/layout/process4"/>
    <dgm:cxn modelId="{62D59198-B3CE-4C4C-9D16-3E98497BFD7B}" type="presParOf" srcId="{5BCCF3D4-47CD-474E-89EB-F227959F27CC}" destId="{07CF1D7A-3BA0-44D8-BC58-80E32933A9CC}" srcOrd="2" destOrd="0" presId="urn:microsoft.com/office/officeart/2005/8/layout/process4"/>
    <dgm:cxn modelId="{1E55B850-44B1-4261-8FC9-EBFD5C99FF33}" type="presParOf" srcId="{07CF1D7A-3BA0-44D8-BC58-80E32933A9CC}" destId="{B85B318C-44D2-4874-994A-3E31CD18D346}" srcOrd="0" destOrd="0" presId="urn:microsoft.com/office/officeart/2005/8/layout/process4"/>
    <dgm:cxn modelId="{B71D543B-6ECD-4B2C-B4C3-BC67ABBD6E10}" type="presParOf" srcId="{07CF1D7A-3BA0-44D8-BC58-80E32933A9CC}" destId="{82AB4895-CD45-43F1-8FE4-AAA3CA151EDA}" srcOrd="1" destOrd="0" presId="urn:microsoft.com/office/officeart/2005/8/layout/process4"/>
    <dgm:cxn modelId="{40593A20-E76D-47F6-B39D-52532AA34539}" type="presParOf" srcId="{87E723DE-225E-4BC7-A406-3D3E4FB3E17B}" destId="{F9849758-EDD0-44C1-A091-128B57583AA1}" srcOrd="1" destOrd="0" presId="urn:microsoft.com/office/officeart/2005/8/layout/process4"/>
    <dgm:cxn modelId="{002E2B1E-D19F-480B-A54C-6319229F4921}" type="presParOf" srcId="{87E723DE-225E-4BC7-A406-3D3E4FB3E17B}" destId="{774E478E-DDAD-4D9F-BA21-56A7F414EACF}" srcOrd="2" destOrd="0" presId="urn:microsoft.com/office/officeart/2005/8/layout/process4"/>
    <dgm:cxn modelId="{1B224BD8-4398-406D-AEC9-810F7651CA81}" type="presParOf" srcId="{774E478E-DDAD-4D9F-BA21-56A7F414EACF}" destId="{E5127180-C4AA-450C-A781-6E47036BF96F}" srcOrd="0" destOrd="0" presId="urn:microsoft.com/office/officeart/2005/8/layout/process4"/>
    <dgm:cxn modelId="{8DA8662C-D00F-46DE-8A49-A0A397C24B49}" type="presParOf" srcId="{774E478E-DDAD-4D9F-BA21-56A7F414EACF}" destId="{9428C09E-E3A5-49B6-8548-2AA823AB54D9}" srcOrd="1" destOrd="0" presId="urn:microsoft.com/office/officeart/2005/8/layout/process4"/>
    <dgm:cxn modelId="{27548721-6F73-4998-B6FA-572191FFB35B}" type="presParOf" srcId="{774E478E-DDAD-4D9F-BA21-56A7F414EACF}" destId="{9CF9E682-FBF5-4516-B965-8DC9DBFA1120}" srcOrd="2" destOrd="0" presId="urn:microsoft.com/office/officeart/2005/8/layout/process4"/>
    <dgm:cxn modelId="{23C80151-9914-43CE-BA3F-73075FDFD14A}" type="presParOf" srcId="{9CF9E682-FBF5-4516-B965-8DC9DBFA1120}" destId="{802516A9-C1A4-4C16-A02D-6326031C3076}" srcOrd="0" destOrd="0" presId="urn:microsoft.com/office/officeart/2005/8/layout/process4"/>
    <dgm:cxn modelId="{2B377A1F-9D19-45B3-AAA2-842F2F1EE154}" type="presParOf" srcId="{9CF9E682-FBF5-4516-B965-8DC9DBFA1120}" destId="{4941176D-4C0F-430A-B6F0-DFAF14072945}" srcOrd="1" destOrd="0" presId="urn:microsoft.com/office/officeart/2005/8/layout/process4"/>
    <dgm:cxn modelId="{C30C3149-C455-4C12-A1BB-3151FE195D0D}" type="presParOf" srcId="{87E723DE-225E-4BC7-A406-3D3E4FB3E17B}" destId="{1E9C9050-9CFB-4432-9F6C-08C7159C5ABA}" srcOrd="3" destOrd="0" presId="urn:microsoft.com/office/officeart/2005/8/layout/process4"/>
    <dgm:cxn modelId="{BBD311D1-77E9-4E5A-BD37-03672762676D}" type="presParOf" srcId="{87E723DE-225E-4BC7-A406-3D3E4FB3E17B}" destId="{529EDF15-B4E3-4A11-AD46-4F483C5BD9C8}" srcOrd="4" destOrd="0" presId="urn:microsoft.com/office/officeart/2005/8/layout/process4"/>
    <dgm:cxn modelId="{99C9AE0E-50B6-4606-80A3-D99A9EEFB4A7}" type="presParOf" srcId="{529EDF15-B4E3-4A11-AD46-4F483C5BD9C8}" destId="{D896D15C-F4E9-4FD9-B16D-56576B10FF9C}" srcOrd="0" destOrd="0" presId="urn:microsoft.com/office/officeart/2005/8/layout/process4"/>
    <dgm:cxn modelId="{9BD4771C-5BAF-4370-80E7-69E9730C2E4D}" type="presParOf" srcId="{529EDF15-B4E3-4A11-AD46-4F483C5BD9C8}" destId="{D7321C58-76E2-45A0-B586-B3B6FFF336DA}" srcOrd="1" destOrd="0" presId="urn:microsoft.com/office/officeart/2005/8/layout/process4"/>
    <dgm:cxn modelId="{E3D71A13-DCB3-48EE-96D7-E3D405F09DD7}" type="presParOf" srcId="{529EDF15-B4E3-4A11-AD46-4F483C5BD9C8}" destId="{0B33DDB0-9F73-4A01-BC96-D70A74982A48}" srcOrd="2" destOrd="0" presId="urn:microsoft.com/office/officeart/2005/8/layout/process4"/>
    <dgm:cxn modelId="{2EC7F65E-C608-478E-B68A-B526C784D185}" type="presParOf" srcId="{0B33DDB0-9F73-4A01-BC96-D70A74982A48}" destId="{B61C4BD4-C91B-4ADC-A738-6484CF44EB58}" srcOrd="0" destOrd="0" presId="urn:microsoft.com/office/officeart/2005/8/layout/process4"/>
    <dgm:cxn modelId="{89AEC42B-4806-44E2-8708-30405C9F781D}" type="presParOf" srcId="{0B33DDB0-9F73-4A01-BC96-D70A74982A48}" destId="{0E213287-78A8-4C28-9ED9-DC8B4A6A13BA}" srcOrd="1" destOrd="0" presId="urn:microsoft.com/office/officeart/2005/8/layout/process4"/>
    <dgm:cxn modelId="{A0708E0F-504C-4FD6-95A3-5DF8045A3719}" type="presParOf" srcId="{87E723DE-225E-4BC7-A406-3D3E4FB3E17B}" destId="{2134AB6D-FD92-483D-A055-9FE4A42AE8DF}" srcOrd="5" destOrd="0" presId="urn:microsoft.com/office/officeart/2005/8/layout/process4"/>
    <dgm:cxn modelId="{6B356F7B-AF78-482E-91FF-9DAC08049A0C}" type="presParOf" srcId="{87E723DE-225E-4BC7-A406-3D3E4FB3E17B}" destId="{0D38AABC-BC89-4EE6-A797-1BAFC1B259BC}" srcOrd="6" destOrd="0" presId="urn:microsoft.com/office/officeart/2005/8/layout/process4"/>
    <dgm:cxn modelId="{ED56A18F-674C-4184-88D0-74ADAB7D47E3}" type="presParOf" srcId="{0D38AABC-BC89-4EE6-A797-1BAFC1B259BC}" destId="{B81C8EA3-68A8-4DBE-9D49-A1021920E5EE}" srcOrd="0" destOrd="0" presId="urn:microsoft.com/office/officeart/2005/8/layout/process4"/>
    <dgm:cxn modelId="{2122B9B6-F29C-4E11-AACE-F867BD3776A9}" type="presParOf" srcId="{0D38AABC-BC89-4EE6-A797-1BAFC1B259BC}" destId="{EF723419-5924-499D-9D7F-6CBDAFFDFEB2}" srcOrd="1" destOrd="0" presId="urn:microsoft.com/office/officeart/2005/8/layout/process4"/>
    <dgm:cxn modelId="{48D4DBA4-D7BD-4534-89CE-8C3F63ED1983}" type="presParOf" srcId="{0D38AABC-BC89-4EE6-A797-1BAFC1B259BC}" destId="{A5B2883E-A1D4-450D-8A7D-9B9872A7E8C4}" srcOrd="2" destOrd="0" presId="urn:microsoft.com/office/officeart/2005/8/layout/process4"/>
    <dgm:cxn modelId="{279807FA-E0EE-457B-BA3D-AA4737EE575C}" type="presParOf" srcId="{A5B2883E-A1D4-450D-8A7D-9B9872A7E8C4}" destId="{806EBE44-F6C3-469B-9E7F-DFFF2FF327FD}" srcOrd="0" destOrd="0" presId="urn:microsoft.com/office/officeart/2005/8/layout/process4"/>
    <dgm:cxn modelId="{D5D61C45-E7B8-4E5E-B92B-9ED13B59EAA8}" type="presParOf" srcId="{A5B2883E-A1D4-450D-8A7D-9B9872A7E8C4}" destId="{DE6F56F3-DB78-451C-9E45-1D5740B6E016}"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F21E9C-24CD-4C7E-865E-FE55F4AC12B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dgm:spPr/>
      <dgm:t>
        <a:bodyPr/>
        <a:lstStyle/>
        <a:p>
          <a:r>
            <a:rPr lang="en-US" dirty="0" smtClean="0">
              <a:solidFill>
                <a:schemeClr val="tx1"/>
              </a:solidFill>
              <a:effectLst/>
              <a:latin typeface="Franklin Gothic Medium Cond" panose="020B0606030402020204" pitchFamily="34" charset="0"/>
            </a:rPr>
            <a:t>1.Banking</a:t>
          </a:r>
          <a:endParaRPr lang="en-US" dirty="0">
            <a:solidFill>
              <a:schemeClr val="tx1"/>
            </a:solidFill>
            <a:effectLst/>
            <a:latin typeface="Franklin Gothic Medium Cond" panose="020B0606030402020204" pitchFamily="34" charset="0"/>
          </a:endParaRPr>
        </a:p>
      </dgm:t>
    </dgm:pt>
    <dgm:pt modelId="{03C5B51A-EE90-4DC5-A2B3-6610E3AE4081}" type="par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42B6273D-8E60-40EC-97B9-4A300407A2FC}">
      <dgm:prSet phldrT="[Text]"/>
      <dgm:spPr/>
      <dgm:t>
        <a:bodyPr/>
        <a:lstStyle/>
        <a:p>
          <a:r>
            <a:rPr lang="en-US" dirty="0">
              <a:solidFill>
                <a:schemeClr val="tx1"/>
              </a:solidFill>
              <a:effectLst/>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A3B89C89-4B08-4EF5-A029-FC7E4822579A}">
      <dgm:prSet phldrT="[Text]"/>
      <dgm:spPr/>
      <dgm:t>
        <a:bodyPr/>
        <a:lstStyle/>
        <a:p>
          <a:r>
            <a:rPr lang="en-US" dirty="0">
              <a:solidFill>
                <a:schemeClr val="tx1"/>
              </a:solidFill>
              <a:effectLst/>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41AFDF-7DBB-4108-8A20-0357D5FBD3B8}">
      <dgm:prSet phldrT="[Text]"/>
      <dgm:spPr/>
      <dgm:t>
        <a:bodyPr/>
        <a:lstStyle/>
        <a:p>
          <a:r>
            <a:rPr lang="en-US" dirty="0" smtClean="0">
              <a:solidFill>
                <a:schemeClr val="tx1"/>
              </a:solidFill>
              <a:effectLst/>
              <a:latin typeface="Franklin Gothic Medium Cond" panose="020B0606030402020204" pitchFamily="34" charset="0"/>
            </a:rPr>
            <a:t>4.Sectors</a:t>
          </a:r>
          <a:endParaRPr lang="en-US" dirty="0">
            <a:solidFill>
              <a:schemeClr val="tx1"/>
            </a:solidFill>
            <a:effectLst/>
            <a:latin typeface="Franklin Gothic Medium Cond" panose="020B0606030402020204" pitchFamily="34" charset="0"/>
          </a:endParaRPr>
        </a:p>
      </dgm:t>
    </dgm:pt>
    <dgm:pt modelId="{36468447-117C-4ADF-A168-060C12FE37C0}" type="par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131737C-80FA-4CF1-AA8B-6A1C724BF69E}">
      <dgm:prSet phldrT="[Text]"/>
      <dgm:spPr/>
      <dgm:t>
        <a:bodyPr/>
        <a:lstStyle/>
        <a:p>
          <a:r>
            <a:rPr lang="en-US" dirty="0" smtClean="0">
              <a:solidFill>
                <a:schemeClr val="tx1"/>
              </a:solidFill>
              <a:effectLst/>
              <a:latin typeface="Franklin Gothic Medium Cond" panose="020B0606030402020204" pitchFamily="34" charset="0"/>
            </a:rPr>
            <a:t>5.Infra &amp; Env.</a:t>
          </a:r>
          <a:endParaRPr lang="en-US" dirty="0">
            <a:solidFill>
              <a:schemeClr val="tx1"/>
            </a:solidFill>
            <a:effectLst/>
            <a:latin typeface="Franklin Gothic Medium Cond" panose="020B0606030402020204" pitchFamily="34" charset="0"/>
          </a:endParaRPr>
        </a:p>
      </dgm:t>
    </dgm:pt>
    <dgm:pt modelId="{BA5CC7EE-2915-4F5D-8523-9AC5605F88D9}" type="par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5D18C345-3717-4397-8923-10386D3A4A42}">
      <dgm:prSet phldrT="[Text]"/>
      <dgm:spPr/>
      <dgm:t>
        <a:bodyPr/>
        <a:lstStyle/>
        <a:p>
          <a:r>
            <a:rPr lang="en-US" dirty="0" smtClean="0">
              <a:solidFill>
                <a:schemeClr val="tx1"/>
              </a:solidFill>
              <a:effectLst/>
              <a:latin typeface="Franklin Gothic Medium Cond" panose="020B0606030402020204" pitchFamily="34" charset="0"/>
            </a:rPr>
            <a:t>Micro, inflation, GDP</a:t>
          </a:r>
          <a:endParaRPr lang="en-US" dirty="0">
            <a:solidFill>
              <a:schemeClr val="tx1"/>
            </a:solidFill>
            <a:effectLst/>
            <a:latin typeface="Franklin Gothic Medium Cond" panose="020B0606030402020204" pitchFamily="34" charset="0"/>
          </a:endParaRPr>
        </a:p>
      </dgm:t>
    </dgm:pt>
    <dgm:pt modelId="{6502D292-AFC4-47A0-BCD1-085077C77CFB}" type="parTrans" cxnId="{CD6FB035-2FAD-4F96-B507-FD11DF85122B}">
      <dgm:prSet/>
      <dgm:spPr/>
      <dgm:t>
        <a:bodyPr/>
        <a:lstStyle/>
        <a:p>
          <a:endParaRPr lang="en-US"/>
        </a:p>
      </dgm:t>
    </dgm:pt>
    <dgm:pt modelId="{D4C474CD-95EC-4022-A44F-1180C64F0E72}" type="sibTrans" cxnId="{CD6FB035-2FAD-4F96-B507-FD11DF85122B}">
      <dgm:prSet/>
      <dgm:spPr/>
      <dgm:t>
        <a:bodyPr/>
        <a:lstStyle/>
        <a:p>
          <a:endParaRPr lang="en-US"/>
        </a:p>
      </dgm:t>
    </dgm:pt>
    <dgm:pt modelId="{DB87FF95-AE72-426C-925E-B58F1E8198D3}">
      <dgm:prSet phldrT="[Text]"/>
      <dgm:spPr/>
      <dgm:t>
        <a:bodyPr/>
        <a:lstStyle/>
        <a:p>
          <a:r>
            <a:rPr lang="en-US" dirty="0">
              <a:solidFill>
                <a:schemeClr val="tx1"/>
              </a:solidFill>
              <a:effectLst/>
              <a:latin typeface="Franklin Gothic Medium Cond" panose="020B0606030402020204" pitchFamily="34" charset="0"/>
            </a:rPr>
            <a:t>2.Budget</a:t>
          </a:r>
        </a:p>
      </dgm:t>
    </dgm:pt>
    <dgm:pt modelId="{17734E8F-C091-40EB-8542-65713367BC76}" type="sib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CE004886-1AB0-4519-A7DE-585B0C283BA0}" type="par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5C0EF4E3-9C7D-484E-8825-1992641D2C18}" type="pres">
      <dgm:prSet presAssocID="{D8F21E9C-24CD-4C7E-865E-FE55F4AC12B3}" presName="Name0" presStyleCnt="0">
        <dgm:presLayoutVars>
          <dgm:dir/>
          <dgm:resizeHandles val="exact"/>
        </dgm:presLayoutVars>
      </dgm:prSet>
      <dgm:spPr/>
      <dgm:t>
        <a:bodyPr/>
        <a:lstStyle/>
        <a:p>
          <a:endParaRPr lang="en-US"/>
        </a:p>
      </dgm:t>
    </dgm:pt>
    <dgm:pt modelId="{5FD58C56-AA69-475C-BF35-A8DFE38AEF8C}" type="pres">
      <dgm:prSet presAssocID="{BC25EFE1-2BFA-45D1-BED1-5AF39D46D79C}" presName="compNode" presStyleCnt="0"/>
      <dgm:spPr/>
    </dgm:pt>
    <dgm:pt modelId="{B2E61ABE-14A3-41EE-900C-0FE3CC582F36}" type="pres">
      <dgm:prSet presAssocID="{BC25EFE1-2BFA-45D1-BED1-5AF39D46D79C}" presName="pictRect" presStyleLbl="node1" presStyleIdx="0" presStyleCnt="6" custScaleX="143576"/>
      <dgm:spPr>
        <a:blipFill rotWithShape="1">
          <a:blip xmlns:r="http://schemas.openxmlformats.org/officeDocument/2006/relationships" r:embed="rId1"/>
          <a:stretch>
            <a:fillRect/>
          </a:stretch>
        </a:blipFill>
      </dgm:spPr>
      <dgm:t>
        <a:bodyPr/>
        <a:lstStyle/>
        <a:p>
          <a:endParaRPr lang="en-US"/>
        </a:p>
      </dgm:t>
    </dgm:pt>
    <dgm:pt modelId="{63CD56BD-07EA-49F8-B26E-0F6C72E30D0D}" type="pres">
      <dgm:prSet presAssocID="{BC25EFE1-2BFA-45D1-BED1-5AF39D46D79C}" presName="textRect" presStyleLbl="revTx" presStyleIdx="0" presStyleCnt="6">
        <dgm:presLayoutVars>
          <dgm:bulletEnabled val="1"/>
        </dgm:presLayoutVars>
      </dgm:prSet>
      <dgm:spPr/>
      <dgm:t>
        <a:bodyPr/>
        <a:lstStyle/>
        <a:p>
          <a:endParaRPr lang="en-US"/>
        </a:p>
      </dgm:t>
    </dgm:pt>
    <dgm:pt modelId="{DE32E73C-A97D-4F90-8E86-32D0401680D8}" type="pres">
      <dgm:prSet presAssocID="{2452F0F7-CA91-4F59-A564-1BB9BDA5CBBE}" presName="sibTrans" presStyleLbl="sibTrans2D1" presStyleIdx="0" presStyleCnt="0"/>
      <dgm:spPr/>
      <dgm:t>
        <a:bodyPr/>
        <a:lstStyle/>
        <a:p>
          <a:endParaRPr lang="en-US"/>
        </a:p>
      </dgm:t>
    </dgm:pt>
    <dgm:pt modelId="{A7B54A06-E4CD-4559-BC24-896D051D3071}" type="pres">
      <dgm:prSet presAssocID="{DB87FF95-AE72-426C-925E-B58F1E8198D3}" presName="compNode" presStyleCnt="0"/>
      <dgm:spPr/>
    </dgm:pt>
    <dgm:pt modelId="{072905E5-02C0-4B9D-A78A-1C9E182DD402}" type="pres">
      <dgm:prSet presAssocID="{DB87FF95-AE72-426C-925E-B58F1E8198D3}" presName="pictRect" presStyleLbl="node1" presStyleIdx="1" presStyleCnt="6" custScaleX="101186" custLinFactNeighborX="1576"/>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t>
        <a:bodyPr/>
        <a:lstStyle/>
        <a:p>
          <a:endParaRPr lang="en-US"/>
        </a:p>
      </dgm:t>
    </dgm:pt>
    <dgm:pt modelId="{E8D7475C-202C-475C-9B93-922EA8AAE387}" type="pres">
      <dgm:prSet presAssocID="{DB87FF95-AE72-426C-925E-B58F1E8198D3}" presName="textRect" presStyleLbl="revTx" presStyleIdx="1" presStyleCnt="6">
        <dgm:presLayoutVars>
          <dgm:bulletEnabled val="1"/>
        </dgm:presLayoutVars>
      </dgm:prSet>
      <dgm:spPr/>
      <dgm:t>
        <a:bodyPr/>
        <a:lstStyle/>
        <a:p>
          <a:endParaRPr lang="en-US"/>
        </a:p>
      </dgm:t>
    </dgm:pt>
    <dgm:pt modelId="{AFB13461-EC6E-4E7A-AD70-2449CC8E8B69}" type="pres">
      <dgm:prSet presAssocID="{17734E8F-C091-40EB-8542-65713367BC76}" presName="sibTrans" presStyleLbl="sibTrans2D1" presStyleIdx="0" presStyleCnt="0"/>
      <dgm:spPr/>
      <dgm:t>
        <a:bodyPr/>
        <a:lstStyle/>
        <a:p>
          <a:endParaRPr lang="en-US"/>
        </a:p>
      </dgm:t>
    </dgm:pt>
    <dgm:pt modelId="{B1C8B396-6BD6-428B-BE96-A33E1FBC5CB4}" type="pres">
      <dgm:prSet presAssocID="{A3B89C89-4B08-4EF5-A029-FC7E4822579A}" presName="compNode" presStyleCnt="0"/>
      <dgm:spPr/>
    </dgm:pt>
    <dgm:pt modelId="{9BB3FB20-BC58-4E51-AB26-B8711C80BC0D}" type="pres">
      <dgm:prSet presAssocID="{A3B89C89-4B08-4EF5-A029-FC7E4822579A}" presName="pictRect" presStyleLbl="node1" presStyleIdx="2" presStyleCnt="6" custScaleX="98170"/>
      <dgm:spPr>
        <a:blipFill rotWithShape="1">
          <a:blip xmlns:r="http://schemas.openxmlformats.org/officeDocument/2006/relationships" r:embed="rId3"/>
          <a:stretch>
            <a:fillRect/>
          </a:stretch>
        </a:blipFill>
      </dgm:spPr>
      <dgm:t>
        <a:bodyPr/>
        <a:lstStyle/>
        <a:p>
          <a:endParaRPr lang="en-US"/>
        </a:p>
      </dgm:t>
    </dgm:pt>
    <dgm:pt modelId="{EA2C8B8F-047A-432C-A2BE-8491F1C4FF64}" type="pres">
      <dgm:prSet presAssocID="{A3B89C89-4B08-4EF5-A029-FC7E4822579A}" presName="textRect" presStyleLbl="revTx" presStyleIdx="2" presStyleCnt="6">
        <dgm:presLayoutVars>
          <dgm:bulletEnabled val="1"/>
        </dgm:presLayoutVars>
      </dgm:prSet>
      <dgm:spPr/>
      <dgm:t>
        <a:bodyPr/>
        <a:lstStyle/>
        <a:p>
          <a:endParaRPr lang="en-US"/>
        </a:p>
      </dgm:t>
    </dgm:pt>
    <dgm:pt modelId="{564BBDF8-1A21-48F4-8225-423BB63E1CF6}" type="pres">
      <dgm:prSet presAssocID="{DE93F483-BCF9-4EED-B492-C3A2AD1CFD0B}" presName="sibTrans" presStyleLbl="sibTrans2D1" presStyleIdx="0" presStyleCnt="0"/>
      <dgm:spPr/>
      <dgm:t>
        <a:bodyPr/>
        <a:lstStyle/>
        <a:p>
          <a:endParaRPr lang="en-US"/>
        </a:p>
      </dgm:t>
    </dgm:pt>
    <dgm:pt modelId="{DDC5B2F9-C51A-4B93-A9BE-2CCF05E4E559}" type="pres">
      <dgm:prSet presAssocID="{2741AFDF-7DBB-4108-8A20-0357D5FBD3B8}" presName="compNode" presStyleCnt="0"/>
      <dgm:spPr/>
    </dgm:pt>
    <dgm:pt modelId="{68BB66D7-B9A7-4499-A0C3-D903C6C4E5A7}" type="pres">
      <dgm:prSet presAssocID="{2741AFDF-7DBB-4108-8A20-0357D5FBD3B8}" presName="pictRect" presStyleLbl="node1" presStyleIdx="3" presStyleCnt="6" custScaleX="128595"/>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t>
        <a:bodyPr/>
        <a:lstStyle/>
        <a:p>
          <a:endParaRPr lang="en-US"/>
        </a:p>
      </dgm:t>
    </dgm:pt>
    <dgm:pt modelId="{BA59513C-5B03-4444-B016-439BA8B66BA0}" type="pres">
      <dgm:prSet presAssocID="{2741AFDF-7DBB-4108-8A20-0357D5FBD3B8}" presName="textRect" presStyleLbl="revTx" presStyleIdx="3" presStyleCnt="6">
        <dgm:presLayoutVars>
          <dgm:bulletEnabled val="1"/>
        </dgm:presLayoutVars>
      </dgm:prSet>
      <dgm:spPr/>
      <dgm:t>
        <a:bodyPr/>
        <a:lstStyle/>
        <a:p>
          <a:endParaRPr lang="en-US"/>
        </a:p>
      </dgm:t>
    </dgm:pt>
    <dgm:pt modelId="{AC804C88-3256-429B-9BF7-5A95461C2B93}" type="pres">
      <dgm:prSet presAssocID="{EF5125ED-C530-4CEB-9EA6-7ADF35D8B229}" presName="sibTrans" presStyleLbl="sibTrans2D1" presStyleIdx="0" presStyleCnt="0"/>
      <dgm:spPr/>
      <dgm:t>
        <a:bodyPr/>
        <a:lstStyle/>
        <a:p>
          <a:endParaRPr lang="en-US"/>
        </a:p>
      </dgm:t>
    </dgm:pt>
    <dgm:pt modelId="{5C9BE523-9CAD-4607-95FF-A4D8568DDA27}" type="pres">
      <dgm:prSet presAssocID="{1131737C-80FA-4CF1-AA8B-6A1C724BF69E}" presName="compNode" presStyleCnt="0"/>
      <dgm:spPr/>
    </dgm:pt>
    <dgm:pt modelId="{C0F8F930-9589-47C9-ADCA-138C8114A202}" type="pres">
      <dgm:prSet presAssocID="{1131737C-80FA-4CF1-AA8B-6A1C724BF69E}" presName="pictRect" presStyleLbl="node1" presStyleIdx="4" presStyleCnt="6" custScaleX="98271" custLinFactNeighborY="1715"/>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t>
        <a:bodyPr/>
        <a:lstStyle/>
        <a:p>
          <a:endParaRPr lang="en-US"/>
        </a:p>
      </dgm:t>
    </dgm:pt>
    <dgm:pt modelId="{B08735A5-7C41-41AA-895F-033E0A6EB1DB}" type="pres">
      <dgm:prSet presAssocID="{1131737C-80FA-4CF1-AA8B-6A1C724BF69E}" presName="textRect" presStyleLbl="revTx" presStyleIdx="4" presStyleCnt="6">
        <dgm:presLayoutVars>
          <dgm:bulletEnabled val="1"/>
        </dgm:presLayoutVars>
      </dgm:prSet>
      <dgm:spPr/>
      <dgm:t>
        <a:bodyPr/>
        <a:lstStyle/>
        <a:p>
          <a:endParaRPr lang="en-US"/>
        </a:p>
      </dgm:t>
    </dgm:pt>
    <dgm:pt modelId="{B8A04BE2-73A7-497B-986A-87EE8A36E81F}" type="pres">
      <dgm:prSet presAssocID="{6A23C22A-647E-4A08-835D-0C25C68A1D0F}" presName="sibTrans" presStyleLbl="sibTrans2D1" presStyleIdx="0" presStyleCnt="0"/>
      <dgm:spPr/>
      <dgm:t>
        <a:bodyPr/>
        <a:lstStyle/>
        <a:p>
          <a:endParaRPr lang="en-US"/>
        </a:p>
      </dgm:t>
    </dgm:pt>
    <dgm:pt modelId="{5A10BFDC-384B-48F5-8644-FD28285F5256}" type="pres">
      <dgm:prSet presAssocID="{42B6273D-8E60-40EC-97B9-4A300407A2FC}" presName="compNode" presStyleCnt="0"/>
      <dgm:spPr/>
    </dgm:pt>
    <dgm:pt modelId="{875A3CD9-EEDF-43CD-B1C3-993AA44790F6}" type="pres">
      <dgm:prSet presAssocID="{42B6273D-8E60-40EC-97B9-4A300407A2FC}" presName="pictRect" presStyleLbl="node1" presStyleIdx="5" presStyleCnt="6" custScaleX="72918"/>
      <dgm:spPr>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dgm:spPr>
      <dgm:t>
        <a:bodyPr/>
        <a:lstStyle/>
        <a:p>
          <a:endParaRPr lang="en-US"/>
        </a:p>
      </dgm:t>
    </dgm:pt>
    <dgm:pt modelId="{1BDFF751-9367-48B7-BD8F-AE0044404ED0}" type="pres">
      <dgm:prSet presAssocID="{42B6273D-8E60-40EC-97B9-4A300407A2FC}" presName="textRect" presStyleLbl="revTx" presStyleIdx="5" presStyleCnt="6">
        <dgm:presLayoutVars>
          <dgm:bulletEnabled val="1"/>
        </dgm:presLayoutVars>
      </dgm:prSet>
      <dgm:spPr/>
      <dgm:t>
        <a:bodyPr/>
        <a:lstStyle/>
        <a:p>
          <a:endParaRPr lang="en-US"/>
        </a:p>
      </dgm:t>
    </dgm:pt>
  </dgm:ptLst>
  <dgm:cxnLst>
    <dgm:cxn modelId="{3A974CA0-0BB2-453B-A372-F7F63EE74FB5}" srcId="{D8F21E9C-24CD-4C7E-865E-FE55F4AC12B3}" destId="{DB87FF95-AE72-426C-925E-B58F1E8198D3}" srcOrd="1" destOrd="0" parTransId="{CE004886-1AB0-4519-A7DE-585B0C283BA0}" sibTransId="{17734E8F-C091-40EB-8542-65713367BC76}"/>
    <dgm:cxn modelId="{45F6BC02-CA43-4B14-B1BE-3156AECE1F6F}" type="presOf" srcId="{BC25EFE1-2BFA-45D1-BED1-5AF39D46D79C}" destId="{63CD56BD-07EA-49F8-B26E-0F6C72E30D0D}" srcOrd="0" destOrd="0" presId="urn:microsoft.com/office/officeart/2005/8/layout/pList1"/>
    <dgm:cxn modelId="{8F4FB6D6-548B-4A2A-9488-50612FEC96BD}" type="presOf" srcId="{42B6273D-8E60-40EC-97B9-4A300407A2FC}" destId="{1BDFF751-9367-48B7-BD8F-AE0044404ED0}" srcOrd="0" destOrd="0" presId="urn:microsoft.com/office/officeart/2005/8/layout/pList1"/>
    <dgm:cxn modelId="{EA1D2297-B8EA-42EB-9917-D479570FEE41}" type="presOf" srcId="{1131737C-80FA-4CF1-AA8B-6A1C724BF69E}" destId="{B08735A5-7C41-41AA-895F-033E0A6EB1DB}" srcOrd="0" destOrd="0" presId="urn:microsoft.com/office/officeart/2005/8/layout/pList1"/>
    <dgm:cxn modelId="{326C21CC-A2DB-4D95-9778-FD533C7C4179}" type="presOf" srcId="{DB87FF95-AE72-426C-925E-B58F1E8198D3}" destId="{E8D7475C-202C-475C-9B93-922EA8AAE387}" srcOrd="0" destOrd="0" presId="urn:microsoft.com/office/officeart/2005/8/layout/pList1"/>
    <dgm:cxn modelId="{87793F06-9BBD-4E4D-9561-58B077A0E336}" srcId="{D8F21E9C-24CD-4C7E-865E-FE55F4AC12B3}" destId="{42B6273D-8E60-40EC-97B9-4A300407A2FC}" srcOrd="5" destOrd="0" parTransId="{C0356875-84C0-489A-B63B-BFF5B04A4851}" sibTransId="{277BE20E-C465-4576-BBB8-BBC7E0598DA2}"/>
    <dgm:cxn modelId="{26FBD2C6-8F78-4732-9EE7-A6849FA9F8F5}" type="presOf" srcId="{2452F0F7-CA91-4F59-A564-1BB9BDA5CBBE}" destId="{DE32E73C-A97D-4F90-8E86-32D0401680D8}" srcOrd="0" destOrd="0" presId="urn:microsoft.com/office/officeart/2005/8/layout/pList1"/>
    <dgm:cxn modelId="{747D3375-2E89-49DF-97B5-102860E794AF}" srcId="{D8F21E9C-24CD-4C7E-865E-FE55F4AC12B3}" destId="{A3B89C89-4B08-4EF5-A029-FC7E4822579A}" srcOrd="2" destOrd="0" parTransId="{59D1987A-2AD0-48A4-808D-6DB3A42C75CD}" sibTransId="{DE93F483-BCF9-4EED-B492-C3A2AD1CFD0B}"/>
    <dgm:cxn modelId="{C99E42B2-207B-4FA3-B1EC-4B56CDD73546}" srcId="{D8F21E9C-24CD-4C7E-865E-FE55F4AC12B3}" destId="{2741AFDF-7DBB-4108-8A20-0357D5FBD3B8}" srcOrd="3" destOrd="0" parTransId="{36468447-117C-4ADF-A168-060C12FE37C0}" sibTransId="{EF5125ED-C530-4CEB-9EA6-7ADF35D8B229}"/>
    <dgm:cxn modelId="{7348009A-A3C2-485A-956D-81C078ACC4A6}" type="presOf" srcId="{5D18C345-3717-4397-8923-10386D3A4A42}" destId="{BA59513C-5B03-4444-B016-439BA8B66BA0}" srcOrd="0" destOrd="1" presId="urn:microsoft.com/office/officeart/2005/8/layout/pList1"/>
    <dgm:cxn modelId="{F7740691-8B03-475E-B2EF-D992DD1CF949}" type="presOf" srcId="{D8F21E9C-24CD-4C7E-865E-FE55F4AC12B3}" destId="{5C0EF4E3-9C7D-484E-8825-1992641D2C18}" srcOrd="0" destOrd="0" presId="urn:microsoft.com/office/officeart/2005/8/layout/pList1"/>
    <dgm:cxn modelId="{CCC958AA-8C2D-4C1D-BC79-67D538859B95}" type="presOf" srcId="{DE93F483-BCF9-4EED-B492-C3A2AD1CFD0B}" destId="{564BBDF8-1A21-48F4-8225-423BB63E1CF6}" srcOrd="0" destOrd="0" presId="urn:microsoft.com/office/officeart/2005/8/layout/pList1"/>
    <dgm:cxn modelId="{435BAAE1-022F-4A66-BEDD-B1E1FA067162}" srcId="{D8F21E9C-24CD-4C7E-865E-FE55F4AC12B3}" destId="{1131737C-80FA-4CF1-AA8B-6A1C724BF69E}" srcOrd="4" destOrd="0" parTransId="{BA5CC7EE-2915-4F5D-8523-9AC5605F88D9}" sibTransId="{6A23C22A-647E-4A08-835D-0C25C68A1D0F}"/>
    <dgm:cxn modelId="{619E0801-C693-43B5-9A9E-5076324DE29D}" type="presOf" srcId="{A3B89C89-4B08-4EF5-A029-FC7E4822579A}" destId="{EA2C8B8F-047A-432C-A2BE-8491F1C4FF64}" srcOrd="0" destOrd="0" presId="urn:microsoft.com/office/officeart/2005/8/layout/pList1"/>
    <dgm:cxn modelId="{EC28EBB9-B1BC-419F-BA75-AC3A29E28212}" srcId="{D8F21E9C-24CD-4C7E-865E-FE55F4AC12B3}" destId="{BC25EFE1-2BFA-45D1-BED1-5AF39D46D79C}" srcOrd="0" destOrd="0" parTransId="{03C5B51A-EE90-4DC5-A2B3-6610E3AE4081}" sibTransId="{2452F0F7-CA91-4F59-A564-1BB9BDA5CBBE}"/>
    <dgm:cxn modelId="{CD6FB035-2FAD-4F96-B507-FD11DF85122B}" srcId="{2741AFDF-7DBB-4108-8A20-0357D5FBD3B8}" destId="{5D18C345-3717-4397-8923-10386D3A4A42}" srcOrd="0" destOrd="0" parTransId="{6502D292-AFC4-47A0-BCD1-085077C77CFB}" sibTransId="{D4C474CD-95EC-4022-A44F-1180C64F0E72}"/>
    <dgm:cxn modelId="{F22E97B4-F58C-46BC-8A4A-70138F2DABD0}" type="presOf" srcId="{17734E8F-C091-40EB-8542-65713367BC76}" destId="{AFB13461-EC6E-4E7A-AD70-2449CC8E8B69}" srcOrd="0" destOrd="0" presId="urn:microsoft.com/office/officeart/2005/8/layout/pList1"/>
    <dgm:cxn modelId="{F6342288-61A6-4FD2-9EDC-6DEABA8DA8E4}" type="presOf" srcId="{EF5125ED-C530-4CEB-9EA6-7ADF35D8B229}" destId="{AC804C88-3256-429B-9BF7-5A95461C2B93}" srcOrd="0" destOrd="0" presId="urn:microsoft.com/office/officeart/2005/8/layout/pList1"/>
    <dgm:cxn modelId="{391C0C5F-89B2-490E-8855-CBADC126A780}" type="presOf" srcId="{2741AFDF-7DBB-4108-8A20-0357D5FBD3B8}" destId="{BA59513C-5B03-4444-B016-439BA8B66BA0}" srcOrd="0" destOrd="0" presId="urn:microsoft.com/office/officeart/2005/8/layout/pList1"/>
    <dgm:cxn modelId="{69CC9BA7-F129-4B18-8CAD-C2AC793E4DDE}" type="presOf" srcId="{6A23C22A-647E-4A08-835D-0C25C68A1D0F}" destId="{B8A04BE2-73A7-497B-986A-87EE8A36E81F}" srcOrd="0" destOrd="0" presId="urn:microsoft.com/office/officeart/2005/8/layout/pList1"/>
    <dgm:cxn modelId="{5840E4D3-16C0-49DC-8E27-00D42FAE9CC6}" type="presParOf" srcId="{5C0EF4E3-9C7D-484E-8825-1992641D2C18}" destId="{5FD58C56-AA69-475C-BF35-A8DFE38AEF8C}" srcOrd="0" destOrd="0" presId="urn:microsoft.com/office/officeart/2005/8/layout/pList1"/>
    <dgm:cxn modelId="{E728AB91-58B4-46C8-8854-A8244AD17F64}" type="presParOf" srcId="{5FD58C56-AA69-475C-BF35-A8DFE38AEF8C}" destId="{B2E61ABE-14A3-41EE-900C-0FE3CC582F36}" srcOrd="0" destOrd="0" presId="urn:microsoft.com/office/officeart/2005/8/layout/pList1"/>
    <dgm:cxn modelId="{03AEDB77-CC34-4A83-987B-79E94698D28C}" type="presParOf" srcId="{5FD58C56-AA69-475C-BF35-A8DFE38AEF8C}" destId="{63CD56BD-07EA-49F8-B26E-0F6C72E30D0D}" srcOrd="1" destOrd="0" presId="urn:microsoft.com/office/officeart/2005/8/layout/pList1"/>
    <dgm:cxn modelId="{8F839CFF-89D7-4C9F-B61D-A9A3F70654D0}" type="presParOf" srcId="{5C0EF4E3-9C7D-484E-8825-1992641D2C18}" destId="{DE32E73C-A97D-4F90-8E86-32D0401680D8}" srcOrd="1" destOrd="0" presId="urn:microsoft.com/office/officeart/2005/8/layout/pList1"/>
    <dgm:cxn modelId="{9BA50A31-65DF-4349-84B3-69F98667CD42}" type="presParOf" srcId="{5C0EF4E3-9C7D-484E-8825-1992641D2C18}" destId="{A7B54A06-E4CD-4559-BC24-896D051D3071}" srcOrd="2" destOrd="0" presId="urn:microsoft.com/office/officeart/2005/8/layout/pList1"/>
    <dgm:cxn modelId="{260919DF-474F-4544-BBB3-BDD3A0D15028}" type="presParOf" srcId="{A7B54A06-E4CD-4559-BC24-896D051D3071}" destId="{072905E5-02C0-4B9D-A78A-1C9E182DD402}" srcOrd="0" destOrd="0" presId="urn:microsoft.com/office/officeart/2005/8/layout/pList1"/>
    <dgm:cxn modelId="{CB036B5B-1A72-468B-BA80-2155175970AE}" type="presParOf" srcId="{A7B54A06-E4CD-4559-BC24-896D051D3071}" destId="{E8D7475C-202C-475C-9B93-922EA8AAE387}" srcOrd="1" destOrd="0" presId="urn:microsoft.com/office/officeart/2005/8/layout/pList1"/>
    <dgm:cxn modelId="{71E56660-B94C-4502-A9A3-C02EC19EF8B4}" type="presParOf" srcId="{5C0EF4E3-9C7D-484E-8825-1992641D2C18}" destId="{AFB13461-EC6E-4E7A-AD70-2449CC8E8B69}" srcOrd="3" destOrd="0" presId="urn:microsoft.com/office/officeart/2005/8/layout/pList1"/>
    <dgm:cxn modelId="{38E0C064-7BE7-465A-8A60-2A9EC51C6C63}" type="presParOf" srcId="{5C0EF4E3-9C7D-484E-8825-1992641D2C18}" destId="{B1C8B396-6BD6-428B-BE96-A33E1FBC5CB4}" srcOrd="4" destOrd="0" presId="urn:microsoft.com/office/officeart/2005/8/layout/pList1"/>
    <dgm:cxn modelId="{962DA7AC-1F0E-40CC-A436-CDC267976316}" type="presParOf" srcId="{B1C8B396-6BD6-428B-BE96-A33E1FBC5CB4}" destId="{9BB3FB20-BC58-4E51-AB26-B8711C80BC0D}" srcOrd="0" destOrd="0" presId="urn:microsoft.com/office/officeart/2005/8/layout/pList1"/>
    <dgm:cxn modelId="{70D83B2D-B4A2-4253-8C92-AC1B23781D33}" type="presParOf" srcId="{B1C8B396-6BD6-428B-BE96-A33E1FBC5CB4}" destId="{EA2C8B8F-047A-432C-A2BE-8491F1C4FF64}" srcOrd="1" destOrd="0" presId="urn:microsoft.com/office/officeart/2005/8/layout/pList1"/>
    <dgm:cxn modelId="{98069C3C-A64E-4968-8C2F-BF1EDACDA251}" type="presParOf" srcId="{5C0EF4E3-9C7D-484E-8825-1992641D2C18}" destId="{564BBDF8-1A21-48F4-8225-423BB63E1CF6}" srcOrd="5" destOrd="0" presId="urn:microsoft.com/office/officeart/2005/8/layout/pList1"/>
    <dgm:cxn modelId="{2B4664EA-27C9-4272-8A5A-1955457EB58F}" type="presParOf" srcId="{5C0EF4E3-9C7D-484E-8825-1992641D2C18}" destId="{DDC5B2F9-C51A-4B93-A9BE-2CCF05E4E559}" srcOrd="6" destOrd="0" presId="urn:microsoft.com/office/officeart/2005/8/layout/pList1"/>
    <dgm:cxn modelId="{88A14DC2-898D-45E5-AF32-92464B26129C}" type="presParOf" srcId="{DDC5B2F9-C51A-4B93-A9BE-2CCF05E4E559}" destId="{68BB66D7-B9A7-4499-A0C3-D903C6C4E5A7}" srcOrd="0" destOrd="0" presId="urn:microsoft.com/office/officeart/2005/8/layout/pList1"/>
    <dgm:cxn modelId="{29938107-B166-4437-BABF-B7A6DA0B6FBD}" type="presParOf" srcId="{DDC5B2F9-C51A-4B93-A9BE-2CCF05E4E559}" destId="{BA59513C-5B03-4444-B016-439BA8B66BA0}" srcOrd="1" destOrd="0" presId="urn:microsoft.com/office/officeart/2005/8/layout/pList1"/>
    <dgm:cxn modelId="{D17ACE07-D6AA-48B2-ADC2-01DCA465EBA8}" type="presParOf" srcId="{5C0EF4E3-9C7D-484E-8825-1992641D2C18}" destId="{AC804C88-3256-429B-9BF7-5A95461C2B93}" srcOrd="7" destOrd="0" presId="urn:microsoft.com/office/officeart/2005/8/layout/pList1"/>
    <dgm:cxn modelId="{6DAC4A2C-0F30-4E9C-BC74-8628C6F6DBB3}" type="presParOf" srcId="{5C0EF4E3-9C7D-484E-8825-1992641D2C18}" destId="{5C9BE523-9CAD-4607-95FF-A4D8568DDA27}" srcOrd="8" destOrd="0" presId="urn:microsoft.com/office/officeart/2005/8/layout/pList1"/>
    <dgm:cxn modelId="{80B881FF-7A70-473D-ADC0-C7707F5CDF3B}" type="presParOf" srcId="{5C9BE523-9CAD-4607-95FF-A4D8568DDA27}" destId="{C0F8F930-9589-47C9-ADCA-138C8114A202}" srcOrd="0" destOrd="0" presId="urn:microsoft.com/office/officeart/2005/8/layout/pList1"/>
    <dgm:cxn modelId="{5E4BC9E9-4F93-4747-AACD-AAB6F74685F8}" type="presParOf" srcId="{5C9BE523-9CAD-4607-95FF-A4D8568DDA27}" destId="{B08735A5-7C41-41AA-895F-033E0A6EB1DB}" srcOrd="1" destOrd="0" presId="urn:microsoft.com/office/officeart/2005/8/layout/pList1"/>
    <dgm:cxn modelId="{2367660E-C2BD-4633-8D75-08B0369299F3}" type="presParOf" srcId="{5C0EF4E3-9C7D-484E-8825-1992641D2C18}" destId="{B8A04BE2-73A7-497B-986A-87EE8A36E81F}" srcOrd="9" destOrd="0" presId="urn:microsoft.com/office/officeart/2005/8/layout/pList1"/>
    <dgm:cxn modelId="{BEE177B6-8F14-4C64-B20E-EDC91CB4864F}" type="presParOf" srcId="{5C0EF4E3-9C7D-484E-8825-1992641D2C18}" destId="{5A10BFDC-384B-48F5-8644-FD28285F5256}" srcOrd="10" destOrd="0" presId="urn:microsoft.com/office/officeart/2005/8/layout/pList1"/>
    <dgm:cxn modelId="{AEAC014C-3661-4AFA-B0FF-E9683BB0B479}" type="presParOf" srcId="{5A10BFDC-384B-48F5-8644-FD28285F5256}" destId="{875A3CD9-EEDF-43CD-B1C3-993AA44790F6}" srcOrd="0" destOrd="0" presId="urn:microsoft.com/office/officeart/2005/8/layout/pList1"/>
    <dgm:cxn modelId="{CA135700-4899-4B6C-9C8D-1F48DF160153}" type="presParOf" srcId="{5A10BFDC-384B-48F5-8644-FD28285F5256}" destId="{1BDFF751-9367-48B7-BD8F-AE0044404ED0}"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F21E9C-24CD-4C7E-865E-FE55F4AC12B3}" type="doc">
      <dgm:prSet loTypeId="urn:microsoft.com/office/officeart/2008/layout/BendingPictureCaptionList" loCatId="picture" qsTypeId="urn:microsoft.com/office/officeart/2005/8/quickstyle/simple2" qsCatId="simple" csTypeId="urn:microsoft.com/office/officeart/2005/8/colors/accent5_2" csCatId="accent5" phldr="1"/>
      <dgm:spPr/>
      <dgm:t>
        <a:bodyPr/>
        <a:lstStyle/>
        <a:p>
          <a:endParaRPr lang="en-US"/>
        </a:p>
      </dgm:t>
    </dgm:pt>
    <dgm:pt modelId="{BC25EFE1-2BFA-45D1-BED1-5AF39D46D79C}">
      <dgm:prSet phldrT="[Text]"/>
      <dgm:spPr/>
      <dgm:t>
        <a:bodyPr/>
        <a:lstStyle/>
        <a:p>
          <a:r>
            <a:rPr lang="en-US" smtClean="0">
              <a:effectLst/>
              <a:latin typeface="Franklin Gothic Medium Cond" panose="020B0606030402020204" pitchFamily="34" charset="0"/>
            </a:rPr>
            <a:t>1.Banking</a:t>
          </a:r>
          <a:endParaRPr lang="en-US" dirty="0">
            <a:effectLst/>
            <a:latin typeface="Franklin Gothic Medium Cond" panose="020B0606030402020204" pitchFamily="34" charset="0"/>
          </a:endParaRPr>
        </a:p>
      </dgm:t>
    </dgm:pt>
    <dgm:pt modelId="{03C5B51A-EE90-4DC5-A2B3-6610E3AE4081}" type="par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42B6273D-8E60-40EC-97B9-4A300407A2FC}">
      <dgm:prSet phldrT="[Text]"/>
      <dgm:spPr/>
      <dgm:t>
        <a:bodyPr/>
        <a:lstStyle/>
        <a:p>
          <a:r>
            <a:rPr lang="en-US" smtClean="0">
              <a:effectLst/>
              <a:latin typeface="Franklin Gothic Medium Cond" panose="020B0606030402020204" pitchFamily="34" charset="0"/>
            </a:rPr>
            <a:t>6.HRD</a:t>
          </a:r>
          <a:endParaRPr lang="en-US" dirty="0">
            <a:effectLst/>
            <a:latin typeface="Franklin Gothic Medium Cond" panose="020B0606030402020204" pitchFamily="34" charset="0"/>
          </a:endParaRPr>
        </a:p>
      </dgm:t>
    </dgm:pt>
    <dgm:pt modelId="{C0356875-84C0-489A-B63B-BFF5B04A4851}" type="par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B87FF95-AE72-426C-925E-B58F1E8198D3}">
      <dgm:prSet phldrT="[Text]"/>
      <dgm:spPr/>
      <dgm:t>
        <a:bodyPr/>
        <a:lstStyle/>
        <a:p>
          <a:r>
            <a:rPr lang="en-US" smtClean="0">
              <a:effectLst/>
              <a:latin typeface="Franklin Gothic Medium Cond" panose="020B0606030402020204" pitchFamily="34" charset="0"/>
            </a:rPr>
            <a:t>2.Budget</a:t>
          </a:r>
          <a:endParaRPr lang="en-US" dirty="0">
            <a:effectLst/>
            <a:latin typeface="Franklin Gothic Medium Cond" panose="020B0606030402020204" pitchFamily="34" charset="0"/>
          </a:endParaRPr>
        </a:p>
      </dgm:t>
    </dgm:pt>
    <dgm:pt modelId="{CE004886-1AB0-4519-A7DE-585B0C283BA0}" type="par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A3B89C89-4B08-4EF5-A029-FC7E4822579A}">
      <dgm:prSet phldrT="[Text]"/>
      <dgm:spPr/>
      <dgm:t>
        <a:bodyPr/>
        <a:lstStyle/>
        <a:p>
          <a:r>
            <a:rPr lang="en-US" smtClean="0">
              <a:effectLst/>
              <a:latin typeface="Franklin Gothic Medium Cond" panose="020B0606030402020204" pitchFamily="34" charset="0"/>
            </a:rPr>
            <a:t>3.BoP</a:t>
          </a:r>
          <a:endParaRPr lang="en-US" dirty="0">
            <a:effectLst/>
            <a:latin typeface="Franklin Gothic Medium Cond" panose="020B0606030402020204" pitchFamily="34" charset="0"/>
          </a:endParaRPr>
        </a:p>
      </dgm:t>
    </dgm:pt>
    <dgm:pt modelId="{59D1987A-2AD0-48A4-808D-6DB3A42C75CD}" type="par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41AFDF-7DBB-4108-8A20-0357D5FBD3B8}">
      <dgm:prSet phldrT="[Text]"/>
      <dgm:spPr/>
      <dgm:t>
        <a:bodyPr/>
        <a:lstStyle/>
        <a:p>
          <a:r>
            <a:rPr lang="en-US" smtClean="0">
              <a:effectLst/>
              <a:latin typeface="Franklin Gothic Medium Cond" panose="020B0606030402020204" pitchFamily="34" charset="0"/>
            </a:rPr>
            <a:t>4.Sectors</a:t>
          </a:r>
          <a:endParaRPr lang="en-US" dirty="0">
            <a:effectLst/>
            <a:latin typeface="Franklin Gothic Medium Cond" panose="020B0606030402020204" pitchFamily="34" charset="0"/>
          </a:endParaRPr>
        </a:p>
      </dgm:t>
    </dgm:pt>
    <dgm:pt modelId="{36468447-117C-4ADF-A168-060C12FE37C0}" type="par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131737C-80FA-4CF1-AA8B-6A1C724BF69E}">
      <dgm:prSet phldrT="[Text]"/>
      <dgm:spPr/>
      <dgm:t>
        <a:bodyPr/>
        <a:lstStyle/>
        <a:p>
          <a:r>
            <a:rPr lang="en-US" smtClean="0">
              <a:effectLst/>
              <a:latin typeface="Franklin Gothic Medium Cond" panose="020B0606030402020204" pitchFamily="34" charset="0"/>
            </a:rPr>
            <a:t>5.Infra</a:t>
          </a:r>
          <a:endParaRPr lang="en-US" dirty="0">
            <a:effectLst/>
            <a:latin typeface="Franklin Gothic Medium Cond" panose="020B0606030402020204" pitchFamily="34" charset="0"/>
          </a:endParaRPr>
        </a:p>
      </dgm:t>
    </dgm:pt>
    <dgm:pt modelId="{BA5CC7EE-2915-4F5D-8523-9AC5605F88D9}" type="par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B1802B62-3469-4133-A24A-87DE7548627C}">
      <dgm:prSet phldrT="[Text]"/>
      <dgm:spPr/>
      <dgm:t>
        <a:bodyPr/>
        <a:lstStyle/>
        <a:p>
          <a:r>
            <a:rPr lang="en-US" smtClean="0">
              <a:effectLst/>
              <a:latin typeface="Franklin Gothic Medium Cond" panose="020B0606030402020204" pitchFamily="34" charset="0"/>
            </a:rPr>
            <a:t>V1:c3,4</a:t>
          </a:r>
          <a:endParaRPr lang="en-US" dirty="0">
            <a:effectLst/>
            <a:latin typeface="Franklin Gothic Medium Cond" panose="020B0606030402020204" pitchFamily="34" charset="0"/>
          </a:endParaRPr>
        </a:p>
      </dgm:t>
    </dgm:pt>
    <dgm:pt modelId="{CD556299-C7CF-4EBC-8FA9-6B5E67137F2F}" type="parTrans" cxnId="{0F78F512-4B2A-42ED-9B11-3AEBEC838EAE}">
      <dgm:prSet/>
      <dgm:spPr/>
      <dgm:t>
        <a:bodyPr/>
        <a:lstStyle/>
        <a:p>
          <a:endParaRPr lang="en-US"/>
        </a:p>
      </dgm:t>
    </dgm:pt>
    <dgm:pt modelId="{DA33B9B9-3021-48B2-A709-DECE1C743075}" type="sibTrans" cxnId="{0F78F512-4B2A-42ED-9B11-3AEBEC838EAE}">
      <dgm:prSet/>
      <dgm:spPr/>
      <dgm:t>
        <a:bodyPr/>
        <a:lstStyle/>
        <a:p>
          <a:endParaRPr lang="en-US"/>
        </a:p>
      </dgm:t>
    </dgm:pt>
    <dgm:pt modelId="{5BAF7EB4-8D10-43EB-8E0C-63806814E979}">
      <dgm:prSet phldrT="[Text]"/>
      <dgm:spPr/>
      <dgm:t>
        <a:bodyPr/>
        <a:lstStyle/>
        <a:p>
          <a:r>
            <a:rPr lang="en-US" smtClean="0">
              <a:effectLst/>
              <a:latin typeface="Franklin Gothic Medium Cond" panose="020B0606030402020204" pitchFamily="34" charset="0"/>
            </a:rPr>
            <a:t>V1:c2,3,5,6,9,11(GST),12,13</a:t>
          </a:r>
          <a:endParaRPr lang="en-US" dirty="0">
            <a:effectLst/>
            <a:latin typeface="Franklin Gothic Medium Cond" panose="020B0606030402020204" pitchFamily="34" charset="0"/>
          </a:endParaRPr>
        </a:p>
      </dgm:t>
    </dgm:pt>
    <dgm:pt modelId="{B9E9107E-E73D-4DFE-8C1B-578A8BC8AD12}" type="parTrans" cxnId="{C6859BB0-F58F-4879-8F05-35B53E39B233}">
      <dgm:prSet/>
      <dgm:spPr/>
      <dgm:t>
        <a:bodyPr/>
        <a:lstStyle/>
        <a:p>
          <a:endParaRPr lang="en-US"/>
        </a:p>
      </dgm:t>
    </dgm:pt>
    <dgm:pt modelId="{213C0734-7FDB-4ADC-969E-7C8463E0E5DD}" type="sibTrans" cxnId="{C6859BB0-F58F-4879-8F05-35B53E39B233}">
      <dgm:prSet/>
      <dgm:spPr/>
      <dgm:t>
        <a:bodyPr/>
        <a:lstStyle/>
        <a:p>
          <a:endParaRPr lang="en-US"/>
        </a:p>
      </dgm:t>
    </dgm:pt>
    <dgm:pt modelId="{309E072C-971E-437F-AC40-E41A8655D7C1}">
      <dgm:prSet phldrT="[Text]"/>
      <dgm:spPr/>
      <dgm:t>
        <a:bodyPr/>
        <a:lstStyle/>
        <a:p>
          <a:r>
            <a:rPr lang="en-US" smtClean="0">
              <a:effectLst/>
              <a:latin typeface="Franklin Gothic Medium Cond" panose="020B0606030402020204" pitchFamily="34" charset="0"/>
            </a:rPr>
            <a:t>V1c:5</a:t>
          </a:r>
          <a:endParaRPr lang="en-US" dirty="0">
            <a:effectLst/>
            <a:latin typeface="Franklin Gothic Medium Cond" panose="020B0606030402020204" pitchFamily="34" charset="0"/>
          </a:endParaRPr>
        </a:p>
      </dgm:t>
    </dgm:pt>
    <dgm:pt modelId="{5861E5BA-C201-4EB2-B6D0-75BAD355AFFF}" type="parTrans" cxnId="{F3BC6FD0-8916-46F2-83D4-EE2A481DC89E}">
      <dgm:prSet/>
      <dgm:spPr/>
      <dgm:t>
        <a:bodyPr/>
        <a:lstStyle/>
        <a:p>
          <a:endParaRPr lang="en-US"/>
        </a:p>
      </dgm:t>
    </dgm:pt>
    <dgm:pt modelId="{8D9BA4D9-BEAB-4939-B18A-85BA939FCD03}" type="sibTrans" cxnId="{F3BC6FD0-8916-46F2-83D4-EE2A481DC89E}">
      <dgm:prSet/>
      <dgm:spPr/>
      <dgm:t>
        <a:bodyPr/>
        <a:lstStyle/>
        <a:p>
          <a:endParaRPr lang="en-US"/>
        </a:p>
      </dgm:t>
    </dgm:pt>
    <dgm:pt modelId="{C6EF628C-3149-4F8B-AD03-F08A84C34025}">
      <dgm:prSet phldrT="[Text]"/>
      <dgm:spPr/>
      <dgm:t>
        <a:bodyPr/>
        <a:lstStyle/>
        <a:p>
          <a:r>
            <a:rPr lang="en-US" smtClean="0">
              <a:effectLst/>
              <a:latin typeface="Franklin Gothic Medium Cond" panose="020B0606030402020204" pitchFamily="34" charset="0"/>
            </a:rPr>
            <a:t>V1c:7,11(Agri)</a:t>
          </a:r>
          <a:endParaRPr lang="en-US" dirty="0">
            <a:effectLst/>
            <a:latin typeface="Franklin Gothic Medium Cond" panose="020B0606030402020204" pitchFamily="34" charset="0"/>
          </a:endParaRPr>
        </a:p>
      </dgm:t>
    </dgm:pt>
    <dgm:pt modelId="{4579D5D0-AF8A-4C07-96BF-FE560B32582A}" type="parTrans" cxnId="{F2857527-9E1B-4CF8-8281-0EFE5C18DDBD}">
      <dgm:prSet/>
      <dgm:spPr/>
      <dgm:t>
        <a:bodyPr/>
        <a:lstStyle/>
        <a:p>
          <a:endParaRPr lang="en-US"/>
        </a:p>
      </dgm:t>
    </dgm:pt>
    <dgm:pt modelId="{E03EBD6B-A647-4082-9B1E-8E429B0B7703}" type="sibTrans" cxnId="{F2857527-9E1B-4CF8-8281-0EFE5C18DDBD}">
      <dgm:prSet/>
      <dgm:spPr/>
      <dgm:t>
        <a:bodyPr/>
        <a:lstStyle/>
        <a:p>
          <a:endParaRPr lang="en-US"/>
        </a:p>
      </dgm:t>
    </dgm:pt>
    <dgm:pt modelId="{A036CE17-2748-4099-8E47-4B991AB287DB}">
      <dgm:prSet phldrT="[Text]"/>
      <dgm:spPr/>
      <dgm:t>
        <a:bodyPr/>
        <a:lstStyle/>
        <a:p>
          <a:r>
            <a:rPr lang="en-US" smtClean="0">
              <a:effectLst/>
              <a:latin typeface="Franklin Gothic Medium Cond" panose="020B0606030402020204" pitchFamily="34" charset="0"/>
            </a:rPr>
            <a:t>V1c:10</a:t>
          </a:r>
          <a:endParaRPr lang="en-US" dirty="0">
            <a:effectLst/>
            <a:latin typeface="Franklin Gothic Medium Cond" panose="020B0606030402020204" pitchFamily="34" charset="0"/>
          </a:endParaRPr>
        </a:p>
      </dgm:t>
    </dgm:pt>
    <dgm:pt modelId="{174BC7D0-87FC-48B0-8EED-B7BF8A982B67}" type="parTrans" cxnId="{D13CBE22-7FD7-4327-951E-ADACD97B5DF5}">
      <dgm:prSet/>
      <dgm:spPr/>
      <dgm:t>
        <a:bodyPr/>
        <a:lstStyle/>
        <a:p>
          <a:endParaRPr lang="en-US"/>
        </a:p>
      </dgm:t>
    </dgm:pt>
    <dgm:pt modelId="{1C1CC835-338A-4D62-B2BC-2345CC46EAFF}" type="sibTrans" cxnId="{D13CBE22-7FD7-4327-951E-ADACD97B5DF5}">
      <dgm:prSet/>
      <dgm:spPr/>
      <dgm:t>
        <a:bodyPr/>
        <a:lstStyle/>
        <a:p>
          <a:endParaRPr lang="en-US"/>
        </a:p>
      </dgm:t>
    </dgm:pt>
    <dgm:pt modelId="{C0C26332-9C5E-4561-8958-EE52B4149941}">
      <dgm:prSet phldrT="[Text]"/>
      <dgm:spPr/>
      <dgm:t>
        <a:bodyPr/>
        <a:lstStyle/>
        <a:p>
          <a:r>
            <a:rPr lang="en-US" smtClean="0">
              <a:effectLst/>
              <a:latin typeface="Franklin Gothic Medium Cond" panose="020B0606030402020204" pitchFamily="34" charset="0"/>
            </a:rPr>
            <a:t>v1c:12, 14; Budget^Rail</a:t>
          </a:r>
          <a:endParaRPr lang="en-US" dirty="0">
            <a:effectLst/>
            <a:latin typeface="Franklin Gothic Medium Cond" panose="020B0606030402020204" pitchFamily="34" charset="0"/>
          </a:endParaRPr>
        </a:p>
      </dgm:t>
    </dgm:pt>
    <dgm:pt modelId="{ABB5AAC7-592E-416B-B6C3-191302C53B74}" type="parTrans" cxnId="{5676F507-7DF2-4BDA-972E-5C3291165D2F}">
      <dgm:prSet/>
      <dgm:spPr/>
      <dgm:t>
        <a:bodyPr/>
        <a:lstStyle/>
        <a:p>
          <a:endParaRPr lang="en-US"/>
        </a:p>
      </dgm:t>
    </dgm:pt>
    <dgm:pt modelId="{7C43968A-7292-4926-A6D6-8E65A17551C1}" type="sibTrans" cxnId="{5676F507-7DF2-4BDA-972E-5C3291165D2F}">
      <dgm:prSet/>
      <dgm:spPr/>
      <dgm:t>
        <a:bodyPr/>
        <a:lstStyle/>
        <a:p>
          <a:endParaRPr lang="en-US"/>
        </a:p>
      </dgm:t>
    </dgm:pt>
    <dgm:pt modelId="{CE67B923-18E1-4195-A150-9069EE33A175}" type="pres">
      <dgm:prSet presAssocID="{D8F21E9C-24CD-4C7E-865E-FE55F4AC12B3}" presName="Name0" presStyleCnt="0">
        <dgm:presLayoutVars>
          <dgm:dir/>
          <dgm:resizeHandles val="exact"/>
        </dgm:presLayoutVars>
      </dgm:prSet>
      <dgm:spPr/>
      <dgm:t>
        <a:bodyPr/>
        <a:lstStyle/>
        <a:p>
          <a:endParaRPr lang="en-US"/>
        </a:p>
      </dgm:t>
    </dgm:pt>
    <dgm:pt modelId="{F449738A-553D-49A7-98B3-027140CDFEA9}" type="pres">
      <dgm:prSet presAssocID="{BC25EFE1-2BFA-45D1-BED1-5AF39D46D79C}" presName="composite" presStyleCnt="0"/>
      <dgm:spPr/>
      <dgm:t>
        <a:bodyPr/>
        <a:lstStyle/>
        <a:p>
          <a:endParaRPr lang="en-US"/>
        </a:p>
      </dgm:t>
    </dgm:pt>
    <dgm:pt modelId="{56F2A11F-57B2-4FA2-A814-99C2B4313AE0}" type="pres">
      <dgm:prSet presAssocID="{BC25EFE1-2BFA-45D1-BED1-5AF39D46D79C}" presName="rect1" presStyleLbl="bgImgPlace1" presStyleIdx="0" presStyleCnt="6"/>
      <dgm:spPr>
        <a:blipFill rotWithShape="1">
          <a:blip xmlns:r="http://schemas.openxmlformats.org/officeDocument/2006/relationships" r:embed="rId1"/>
          <a:stretch>
            <a:fillRect/>
          </a:stretch>
        </a:blipFill>
      </dgm:spPr>
      <dgm:t>
        <a:bodyPr/>
        <a:lstStyle/>
        <a:p>
          <a:endParaRPr lang="en-US"/>
        </a:p>
      </dgm:t>
    </dgm:pt>
    <dgm:pt modelId="{4FD19550-DE6B-4CF8-89A2-26C9A4DA9EDB}" type="pres">
      <dgm:prSet presAssocID="{BC25EFE1-2BFA-45D1-BED1-5AF39D46D79C}" presName="wedgeRectCallout1" presStyleLbl="node1" presStyleIdx="0" presStyleCnt="6">
        <dgm:presLayoutVars>
          <dgm:bulletEnabled val="1"/>
        </dgm:presLayoutVars>
      </dgm:prSet>
      <dgm:spPr/>
      <dgm:t>
        <a:bodyPr/>
        <a:lstStyle/>
        <a:p>
          <a:endParaRPr lang="en-US"/>
        </a:p>
      </dgm:t>
    </dgm:pt>
    <dgm:pt modelId="{B179A301-9C7E-4614-AEA8-AE371EB0375A}" type="pres">
      <dgm:prSet presAssocID="{2452F0F7-CA91-4F59-A564-1BB9BDA5CBBE}" presName="sibTrans" presStyleCnt="0"/>
      <dgm:spPr/>
      <dgm:t>
        <a:bodyPr/>
        <a:lstStyle/>
        <a:p>
          <a:endParaRPr lang="en-US"/>
        </a:p>
      </dgm:t>
    </dgm:pt>
    <dgm:pt modelId="{F570825E-EA88-4F24-B36A-AE277106FE23}" type="pres">
      <dgm:prSet presAssocID="{DB87FF95-AE72-426C-925E-B58F1E8198D3}" presName="composite" presStyleCnt="0"/>
      <dgm:spPr/>
      <dgm:t>
        <a:bodyPr/>
        <a:lstStyle/>
        <a:p>
          <a:endParaRPr lang="en-US"/>
        </a:p>
      </dgm:t>
    </dgm:pt>
    <dgm:pt modelId="{1795C66F-0A48-403D-A3F8-B596F4FD086C}" type="pres">
      <dgm:prSet presAssocID="{DB87FF95-AE72-426C-925E-B58F1E8198D3}" presName="rect1" presStyleLbl="bgImgPlace1" presStyleIdx="1" presStyleCnt="6"/>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t>
        <a:bodyPr/>
        <a:lstStyle/>
        <a:p>
          <a:endParaRPr lang="en-US"/>
        </a:p>
      </dgm:t>
    </dgm:pt>
    <dgm:pt modelId="{BC91A2E6-B632-4448-8EFC-D4333D23D875}" type="pres">
      <dgm:prSet presAssocID="{DB87FF95-AE72-426C-925E-B58F1E8198D3}" presName="wedgeRectCallout1" presStyleLbl="node1" presStyleIdx="1" presStyleCnt="6">
        <dgm:presLayoutVars>
          <dgm:bulletEnabled val="1"/>
        </dgm:presLayoutVars>
      </dgm:prSet>
      <dgm:spPr/>
      <dgm:t>
        <a:bodyPr/>
        <a:lstStyle/>
        <a:p>
          <a:endParaRPr lang="en-US"/>
        </a:p>
      </dgm:t>
    </dgm:pt>
    <dgm:pt modelId="{3DFFDAE2-9C81-4A68-9A2F-FD54BC44200F}" type="pres">
      <dgm:prSet presAssocID="{17734E8F-C091-40EB-8542-65713367BC76}" presName="sibTrans" presStyleCnt="0"/>
      <dgm:spPr/>
      <dgm:t>
        <a:bodyPr/>
        <a:lstStyle/>
        <a:p>
          <a:endParaRPr lang="en-US"/>
        </a:p>
      </dgm:t>
    </dgm:pt>
    <dgm:pt modelId="{4C538F6E-8101-4AE5-B459-FC26FEB1F318}" type="pres">
      <dgm:prSet presAssocID="{A3B89C89-4B08-4EF5-A029-FC7E4822579A}" presName="composite" presStyleCnt="0"/>
      <dgm:spPr/>
      <dgm:t>
        <a:bodyPr/>
        <a:lstStyle/>
        <a:p>
          <a:endParaRPr lang="en-US"/>
        </a:p>
      </dgm:t>
    </dgm:pt>
    <dgm:pt modelId="{B9530538-123C-4477-B024-143DB74D9393}" type="pres">
      <dgm:prSet presAssocID="{A3B89C89-4B08-4EF5-A029-FC7E4822579A}" presName="rect1" presStyleLbl="bgImgPlace1" presStyleIdx="2" presStyleCnt="6"/>
      <dgm:spPr>
        <a:blipFill rotWithShape="1">
          <a:blip xmlns:r="http://schemas.openxmlformats.org/officeDocument/2006/relationships" r:embed="rId3"/>
          <a:stretch>
            <a:fillRect/>
          </a:stretch>
        </a:blipFill>
      </dgm:spPr>
      <dgm:t>
        <a:bodyPr/>
        <a:lstStyle/>
        <a:p>
          <a:endParaRPr lang="en-US"/>
        </a:p>
      </dgm:t>
    </dgm:pt>
    <dgm:pt modelId="{74137798-6FF4-4503-955D-FC3467FDFBBB}" type="pres">
      <dgm:prSet presAssocID="{A3B89C89-4B08-4EF5-A029-FC7E4822579A}" presName="wedgeRectCallout1" presStyleLbl="node1" presStyleIdx="2" presStyleCnt="6">
        <dgm:presLayoutVars>
          <dgm:bulletEnabled val="1"/>
        </dgm:presLayoutVars>
      </dgm:prSet>
      <dgm:spPr/>
      <dgm:t>
        <a:bodyPr/>
        <a:lstStyle/>
        <a:p>
          <a:endParaRPr lang="en-US"/>
        </a:p>
      </dgm:t>
    </dgm:pt>
    <dgm:pt modelId="{FA46F6A3-4F73-4360-BEF0-278FDB785B49}" type="pres">
      <dgm:prSet presAssocID="{DE93F483-BCF9-4EED-B492-C3A2AD1CFD0B}" presName="sibTrans" presStyleCnt="0"/>
      <dgm:spPr/>
      <dgm:t>
        <a:bodyPr/>
        <a:lstStyle/>
        <a:p>
          <a:endParaRPr lang="en-US"/>
        </a:p>
      </dgm:t>
    </dgm:pt>
    <dgm:pt modelId="{1B819997-592A-49E6-9DAA-07525BF3463A}" type="pres">
      <dgm:prSet presAssocID="{2741AFDF-7DBB-4108-8A20-0357D5FBD3B8}" presName="composite" presStyleCnt="0"/>
      <dgm:spPr/>
      <dgm:t>
        <a:bodyPr/>
        <a:lstStyle/>
        <a:p>
          <a:endParaRPr lang="en-US"/>
        </a:p>
      </dgm:t>
    </dgm:pt>
    <dgm:pt modelId="{BE3B60AD-492E-42DF-BE2A-9812FC6AEC68}" type="pres">
      <dgm:prSet presAssocID="{2741AFDF-7DBB-4108-8A20-0357D5FBD3B8}" presName="rect1" presStyleLbl="bgImgPlace1" presStyleIdx="3" presStyleCnt="6"/>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t>
        <a:bodyPr/>
        <a:lstStyle/>
        <a:p>
          <a:endParaRPr lang="en-US"/>
        </a:p>
      </dgm:t>
    </dgm:pt>
    <dgm:pt modelId="{2154B640-FC21-4E0C-808A-F67990C234B1}" type="pres">
      <dgm:prSet presAssocID="{2741AFDF-7DBB-4108-8A20-0357D5FBD3B8}" presName="wedgeRectCallout1" presStyleLbl="node1" presStyleIdx="3" presStyleCnt="6">
        <dgm:presLayoutVars>
          <dgm:bulletEnabled val="1"/>
        </dgm:presLayoutVars>
      </dgm:prSet>
      <dgm:spPr/>
      <dgm:t>
        <a:bodyPr/>
        <a:lstStyle/>
        <a:p>
          <a:endParaRPr lang="en-US"/>
        </a:p>
      </dgm:t>
    </dgm:pt>
    <dgm:pt modelId="{D5AE525A-0051-42E0-804A-6F397F8884A4}" type="pres">
      <dgm:prSet presAssocID="{EF5125ED-C530-4CEB-9EA6-7ADF35D8B229}" presName="sibTrans" presStyleCnt="0"/>
      <dgm:spPr/>
      <dgm:t>
        <a:bodyPr/>
        <a:lstStyle/>
        <a:p>
          <a:endParaRPr lang="en-US"/>
        </a:p>
      </dgm:t>
    </dgm:pt>
    <dgm:pt modelId="{517ADBE0-38C6-4951-A794-6E0386CF91A2}" type="pres">
      <dgm:prSet presAssocID="{1131737C-80FA-4CF1-AA8B-6A1C724BF69E}" presName="composite" presStyleCnt="0"/>
      <dgm:spPr/>
      <dgm:t>
        <a:bodyPr/>
        <a:lstStyle/>
        <a:p>
          <a:endParaRPr lang="en-US"/>
        </a:p>
      </dgm:t>
    </dgm:pt>
    <dgm:pt modelId="{5E1BE992-E10D-4989-944C-26D0B6B89BBF}" type="pres">
      <dgm:prSet presAssocID="{1131737C-80FA-4CF1-AA8B-6A1C724BF69E}" presName="rect1" presStyleLbl="bgImgPlace1" presStyleIdx="4" presStyleCnt="6"/>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t>
        <a:bodyPr/>
        <a:lstStyle/>
        <a:p>
          <a:endParaRPr lang="en-US"/>
        </a:p>
      </dgm:t>
    </dgm:pt>
    <dgm:pt modelId="{346E1E01-47B0-4857-B2A6-8247EF18BFBB}" type="pres">
      <dgm:prSet presAssocID="{1131737C-80FA-4CF1-AA8B-6A1C724BF69E}" presName="wedgeRectCallout1" presStyleLbl="node1" presStyleIdx="4" presStyleCnt="6">
        <dgm:presLayoutVars>
          <dgm:bulletEnabled val="1"/>
        </dgm:presLayoutVars>
      </dgm:prSet>
      <dgm:spPr/>
      <dgm:t>
        <a:bodyPr/>
        <a:lstStyle/>
        <a:p>
          <a:endParaRPr lang="en-US"/>
        </a:p>
      </dgm:t>
    </dgm:pt>
    <dgm:pt modelId="{90C51E7C-37CD-4EF0-A649-B8DAD6AD56C3}" type="pres">
      <dgm:prSet presAssocID="{6A23C22A-647E-4A08-835D-0C25C68A1D0F}" presName="sibTrans" presStyleCnt="0"/>
      <dgm:spPr/>
      <dgm:t>
        <a:bodyPr/>
        <a:lstStyle/>
        <a:p>
          <a:endParaRPr lang="en-US"/>
        </a:p>
      </dgm:t>
    </dgm:pt>
    <dgm:pt modelId="{9034AB29-C52A-41B0-BC3D-7014A26941A2}" type="pres">
      <dgm:prSet presAssocID="{42B6273D-8E60-40EC-97B9-4A300407A2FC}" presName="composite" presStyleCnt="0"/>
      <dgm:spPr/>
      <dgm:t>
        <a:bodyPr/>
        <a:lstStyle/>
        <a:p>
          <a:endParaRPr lang="en-US"/>
        </a:p>
      </dgm:t>
    </dgm:pt>
    <dgm:pt modelId="{6E8221CC-8305-4D61-9A7B-4659177361D0}" type="pres">
      <dgm:prSet presAssocID="{42B6273D-8E60-40EC-97B9-4A300407A2FC}" presName="rect1" presStyleLbl="bgImgPlace1" presStyleIdx="5" presStyleCnt="6"/>
      <dgm:spPr>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dgm:spPr>
      <dgm:t>
        <a:bodyPr/>
        <a:lstStyle/>
        <a:p>
          <a:endParaRPr lang="en-US"/>
        </a:p>
      </dgm:t>
    </dgm:pt>
    <dgm:pt modelId="{0FCF10E3-CE44-4D5D-B6C3-D093453FEDD9}" type="pres">
      <dgm:prSet presAssocID="{42B6273D-8E60-40EC-97B9-4A300407A2FC}" presName="wedgeRectCallout1" presStyleLbl="node1" presStyleIdx="5" presStyleCnt="6">
        <dgm:presLayoutVars>
          <dgm:bulletEnabled val="1"/>
        </dgm:presLayoutVars>
      </dgm:prSet>
      <dgm:spPr/>
      <dgm:t>
        <a:bodyPr/>
        <a:lstStyle/>
        <a:p>
          <a:endParaRPr lang="en-US"/>
        </a:p>
      </dgm:t>
    </dgm:pt>
  </dgm:ptLst>
  <dgm:cxnLst>
    <dgm:cxn modelId="{3A974CA0-0BB2-453B-A372-F7F63EE74FB5}" srcId="{D8F21E9C-24CD-4C7E-865E-FE55F4AC12B3}" destId="{DB87FF95-AE72-426C-925E-B58F1E8198D3}" srcOrd="1" destOrd="0" parTransId="{CE004886-1AB0-4519-A7DE-585B0C283BA0}" sibTransId="{17734E8F-C091-40EB-8542-65713367BC76}"/>
    <dgm:cxn modelId="{F0B4BBE5-1EAF-495F-8890-0B2B40BD7FDB}" type="presOf" srcId="{D8F21E9C-24CD-4C7E-865E-FE55F4AC12B3}" destId="{CE67B923-18E1-4195-A150-9069EE33A175}" srcOrd="0" destOrd="0" presId="urn:microsoft.com/office/officeart/2008/layout/BendingPictureCaptionList"/>
    <dgm:cxn modelId="{77CF60E2-8DDD-43E7-913F-340C3AF3382F}" type="presOf" srcId="{BC25EFE1-2BFA-45D1-BED1-5AF39D46D79C}" destId="{4FD19550-DE6B-4CF8-89A2-26C9A4DA9EDB}" srcOrd="0" destOrd="0" presId="urn:microsoft.com/office/officeart/2008/layout/BendingPictureCaptionList"/>
    <dgm:cxn modelId="{BD9949E9-1351-4EE3-B87B-12E9229268DB}" type="presOf" srcId="{C0C26332-9C5E-4561-8958-EE52B4149941}" destId="{346E1E01-47B0-4857-B2A6-8247EF18BFBB}" srcOrd="0" destOrd="1" presId="urn:microsoft.com/office/officeart/2008/layout/BendingPictureCaptionList"/>
    <dgm:cxn modelId="{C99E42B2-207B-4FA3-B1EC-4B56CDD73546}" srcId="{D8F21E9C-24CD-4C7E-865E-FE55F4AC12B3}" destId="{2741AFDF-7DBB-4108-8A20-0357D5FBD3B8}" srcOrd="3" destOrd="0" parTransId="{36468447-117C-4ADF-A168-060C12FE37C0}" sibTransId="{EF5125ED-C530-4CEB-9EA6-7ADF35D8B229}"/>
    <dgm:cxn modelId="{EC28EBB9-B1BC-419F-BA75-AC3A29E28212}" srcId="{D8F21E9C-24CD-4C7E-865E-FE55F4AC12B3}" destId="{BC25EFE1-2BFA-45D1-BED1-5AF39D46D79C}" srcOrd="0" destOrd="0" parTransId="{03C5B51A-EE90-4DC5-A2B3-6610E3AE4081}" sibTransId="{2452F0F7-CA91-4F59-A564-1BB9BDA5CBBE}"/>
    <dgm:cxn modelId="{848CC4D3-7472-46CF-8762-0F601219AC6A}" type="presOf" srcId="{C6EF628C-3149-4F8B-AD03-F08A84C34025}" destId="{2154B640-FC21-4E0C-808A-F67990C234B1}" srcOrd="0" destOrd="1" presId="urn:microsoft.com/office/officeart/2008/layout/BendingPictureCaptionList"/>
    <dgm:cxn modelId="{6B55F1B0-204F-43E0-817F-FA082F83A71C}" type="presOf" srcId="{A3B89C89-4B08-4EF5-A029-FC7E4822579A}" destId="{74137798-6FF4-4503-955D-FC3467FDFBBB}" srcOrd="0" destOrd="0" presId="urn:microsoft.com/office/officeart/2008/layout/BendingPictureCaptionList"/>
    <dgm:cxn modelId="{E893CB38-ADE1-462F-A779-1EF9BCEDE021}" type="presOf" srcId="{2741AFDF-7DBB-4108-8A20-0357D5FBD3B8}" destId="{2154B640-FC21-4E0C-808A-F67990C234B1}" srcOrd="0" destOrd="0" presId="urn:microsoft.com/office/officeart/2008/layout/BendingPictureCaptionList"/>
    <dgm:cxn modelId="{F35B8263-3B0D-4729-91E7-62FB7F19A623}" type="presOf" srcId="{A036CE17-2748-4099-8E47-4B991AB287DB}" destId="{0FCF10E3-CE44-4D5D-B6C3-D093453FEDD9}" srcOrd="0" destOrd="1" presId="urn:microsoft.com/office/officeart/2008/layout/BendingPictureCaptionList"/>
    <dgm:cxn modelId="{1BF7FEE5-5BAE-4BCB-9A0C-AC7EA763E255}" type="presOf" srcId="{1131737C-80FA-4CF1-AA8B-6A1C724BF69E}" destId="{346E1E01-47B0-4857-B2A6-8247EF18BFBB}" srcOrd="0" destOrd="0" presId="urn:microsoft.com/office/officeart/2008/layout/BendingPictureCaptionList"/>
    <dgm:cxn modelId="{86FC8EAE-26EC-4BE0-A9BE-CB05B2F54703}" type="presOf" srcId="{42B6273D-8E60-40EC-97B9-4A300407A2FC}" destId="{0FCF10E3-CE44-4D5D-B6C3-D093453FEDD9}" srcOrd="0" destOrd="0" presId="urn:microsoft.com/office/officeart/2008/layout/BendingPictureCaptionList"/>
    <dgm:cxn modelId="{747D3375-2E89-49DF-97B5-102860E794AF}" srcId="{D8F21E9C-24CD-4C7E-865E-FE55F4AC12B3}" destId="{A3B89C89-4B08-4EF5-A029-FC7E4822579A}" srcOrd="2" destOrd="0" parTransId="{59D1987A-2AD0-48A4-808D-6DB3A42C75CD}" sibTransId="{DE93F483-BCF9-4EED-B492-C3A2AD1CFD0B}"/>
    <dgm:cxn modelId="{F3BC6FD0-8916-46F2-83D4-EE2A481DC89E}" srcId="{A3B89C89-4B08-4EF5-A029-FC7E4822579A}" destId="{309E072C-971E-437F-AC40-E41A8655D7C1}" srcOrd="0" destOrd="0" parTransId="{5861E5BA-C201-4EB2-B6D0-75BAD355AFFF}" sibTransId="{8D9BA4D9-BEAB-4939-B18A-85BA939FCD03}"/>
    <dgm:cxn modelId="{4D40252B-840C-4894-8A37-2013D398B282}" type="presOf" srcId="{309E072C-971E-437F-AC40-E41A8655D7C1}" destId="{74137798-6FF4-4503-955D-FC3467FDFBBB}" srcOrd="0" destOrd="1" presId="urn:microsoft.com/office/officeart/2008/layout/BendingPictureCaptionList"/>
    <dgm:cxn modelId="{87793F06-9BBD-4E4D-9561-58B077A0E336}" srcId="{D8F21E9C-24CD-4C7E-865E-FE55F4AC12B3}" destId="{42B6273D-8E60-40EC-97B9-4A300407A2FC}" srcOrd="5" destOrd="0" parTransId="{C0356875-84C0-489A-B63B-BFF5B04A4851}" sibTransId="{277BE20E-C465-4576-BBB8-BBC7E0598DA2}"/>
    <dgm:cxn modelId="{9C305D3C-B653-4427-8BFD-93B2A6E4E7E3}" type="presOf" srcId="{B1802B62-3469-4133-A24A-87DE7548627C}" destId="{4FD19550-DE6B-4CF8-89A2-26C9A4DA9EDB}" srcOrd="0" destOrd="1" presId="urn:microsoft.com/office/officeart/2008/layout/BendingPictureCaptionList"/>
    <dgm:cxn modelId="{435BAAE1-022F-4A66-BEDD-B1E1FA067162}" srcId="{D8F21E9C-24CD-4C7E-865E-FE55F4AC12B3}" destId="{1131737C-80FA-4CF1-AA8B-6A1C724BF69E}" srcOrd="4" destOrd="0" parTransId="{BA5CC7EE-2915-4F5D-8523-9AC5605F88D9}" sibTransId="{6A23C22A-647E-4A08-835D-0C25C68A1D0F}"/>
    <dgm:cxn modelId="{C6859BB0-F58F-4879-8F05-35B53E39B233}" srcId="{DB87FF95-AE72-426C-925E-B58F1E8198D3}" destId="{5BAF7EB4-8D10-43EB-8E0C-63806814E979}" srcOrd="0" destOrd="0" parTransId="{B9E9107E-E73D-4DFE-8C1B-578A8BC8AD12}" sibTransId="{213C0734-7FDB-4ADC-969E-7C8463E0E5DD}"/>
    <dgm:cxn modelId="{F2857527-9E1B-4CF8-8281-0EFE5C18DDBD}" srcId="{2741AFDF-7DBB-4108-8A20-0357D5FBD3B8}" destId="{C6EF628C-3149-4F8B-AD03-F08A84C34025}" srcOrd="0" destOrd="0" parTransId="{4579D5D0-AF8A-4C07-96BF-FE560B32582A}" sibTransId="{E03EBD6B-A647-4082-9B1E-8E429B0B7703}"/>
    <dgm:cxn modelId="{5676F507-7DF2-4BDA-972E-5C3291165D2F}" srcId="{1131737C-80FA-4CF1-AA8B-6A1C724BF69E}" destId="{C0C26332-9C5E-4561-8958-EE52B4149941}" srcOrd="0" destOrd="0" parTransId="{ABB5AAC7-592E-416B-B6C3-191302C53B74}" sibTransId="{7C43968A-7292-4926-A6D6-8E65A17551C1}"/>
    <dgm:cxn modelId="{5F1A9AC8-1012-4BE9-BC42-468E76B84756}" type="presOf" srcId="{DB87FF95-AE72-426C-925E-B58F1E8198D3}" destId="{BC91A2E6-B632-4448-8EFC-D4333D23D875}" srcOrd="0" destOrd="0" presId="urn:microsoft.com/office/officeart/2008/layout/BendingPictureCaptionList"/>
    <dgm:cxn modelId="{E3D8D175-60E0-4FC2-850E-2331DB84634E}" type="presOf" srcId="{5BAF7EB4-8D10-43EB-8E0C-63806814E979}" destId="{BC91A2E6-B632-4448-8EFC-D4333D23D875}" srcOrd="0" destOrd="1" presId="urn:microsoft.com/office/officeart/2008/layout/BendingPictureCaptionList"/>
    <dgm:cxn modelId="{D13CBE22-7FD7-4327-951E-ADACD97B5DF5}" srcId="{42B6273D-8E60-40EC-97B9-4A300407A2FC}" destId="{A036CE17-2748-4099-8E47-4B991AB287DB}" srcOrd="0" destOrd="0" parTransId="{174BC7D0-87FC-48B0-8EED-B7BF8A982B67}" sibTransId="{1C1CC835-338A-4D62-B2BC-2345CC46EAFF}"/>
    <dgm:cxn modelId="{0F78F512-4B2A-42ED-9B11-3AEBEC838EAE}" srcId="{BC25EFE1-2BFA-45D1-BED1-5AF39D46D79C}" destId="{B1802B62-3469-4133-A24A-87DE7548627C}" srcOrd="0" destOrd="0" parTransId="{CD556299-C7CF-4EBC-8FA9-6B5E67137F2F}" sibTransId="{DA33B9B9-3021-48B2-A709-DECE1C743075}"/>
    <dgm:cxn modelId="{08B1F68B-5763-423B-B0A6-99365E187121}" type="presParOf" srcId="{CE67B923-18E1-4195-A150-9069EE33A175}" destId="{F449738A-553D-49A7-98B3-027140CDFEA9}" srcOrd="0" destOrd="0" presId="urn:microsoft.com/office/officeart/2008/layout/BendingPictureCaptionList"/>
    <dgm:cxn modelId="{1C0C57EC-77A5-4AF9-8FF8-D583C4799379}" type="presParOf" srcId="{F449738A-553D-49A7-98B3-027140CDFEA9}" destId="{56F2A11F-57B2-4FA2-A814-99C2B4313AE0}" srcOrd="0" destOrd="0" presId="urn:microsoft.com/office/officeart/2008/layout/BendingPictureCaptionList"/>
    <dgm:cxn modelId="{378AAF14-3EEE-460A-92FD-2624C1BCECD1}" type="presParOf" srcId="{F449738A-553D-49A7-98B3-027140CDFEA9}" destId="{4FD19550-DE6B-4CF8-89A2-26C9A4DA9EDB}" srcOrd="1" destOrd="0" presId="urn:microsoft.com/office/officeart/2008/layout/BendingPictureCaptionList"/>
    <dgm:cxn modelId="{B7687682-A2F6-46DA-9158-6671667F7CCF}" type="presParOf" srcId="{CE67B923-18E1-4195-A150-9069EE33A175}" destId="{B179A301-9C7E-4614-AEA8-AE371EB0375A}" srcOrd="1" destOrd="0" presId="urn:microsoft.com/office/officeart/2008/layout/BendingPictureCaptionList"/>
    <dgm:cxn modelId="{52966CD4-92DE-4231-9841-7E6AA21174B8}" type="presParOf" srcId="{CE67B923-18E1-4195-A150-9069EE33A175}" destId="{F570825E-EA88-4F24-B36A-AE277106FE23}" srcOrd="2" destOrd="0" presId="urn:microsoft.com/office/officeart/2008/layout/BendingPictureCaptionList"/>
    <dgm:cxn modelId="{9FCE3AB1-F456-4B02-879D-3AC6A8CB982C}" type="presParOf" srcId="{F570825E-EA88-4F24-B36A-AE277106FE23}" destId="{1795C66F-0A48-403D-A3F8-B596F4FD086C}" srcOrd="0" destOrd="0" presId="urn:microsoft.com/office/officeart/2008/layout/BendingPictureCaptionList"/>
    <dgm:cxn modelId="{138BA747-8443-4428-80FC-984D2A204D62}" type="presParOf" srcId="{F570825E-EA88-4F24-B36A-AE277106FE23}" destId="{BC91A2E6-B632-4448-8EFC-D4333D23D875}" srcOrd="1" destOrd="0" presId="urn:microsoft.com/office/officeart/2008/layout/BendingPictureCaptionList"/>
    <dgm:cxn modelId="{8D286424-13EC-45BC-8DDB-B6ED3B480629}" type="presParOf" srcId="{CE67B923-18E1-4195-A150-9069EE33A175}" destId="{3DFFDAE2-9C81-4A68-9A2F-FD54BC44200F}" srcOrd="3" destOrd="0" presId="urn:microsoft.com/office/officeart/2008/layout/BendingPictureCaptionList"/>
    <dgm:cxn modelId="{A7796891-B6B1-4FAD-A1D8-02A44AE59E1E}" type="presParOf" srcId="{CE67B923-18E1-4195-A150-9069EE33A175}" destId="{4C538F6E-8101-4AE5-B459-FC26FEB1F318}" srcOrd="4" destOrd="0" presId="urn:microsoft.com/office/officeart/2008/layout/BendingPictureCaptionList"/>
    <dgm:cxn modelId="{54CAA924-3EA6-4DB4-8A2E-C54960333D57}" type="presParOf" srcId="{4C538F6E-8101-4AE5-B459-FC26FEB1F318}" destId="{B9530538-123C-4477-B024-143DB74D9393}" srcOrd="0" destOrd="0" presId="urn:microsoft.com/office/officeart/2008/layout/BendingPictureCaptionList"/>
    <dgm:cxn modelId="{27E279E0-51C2-4DB1-BFDF-3948D5B6042E}" type="presParOf" srcId="{4C538F6E-8101-4AE5-B459-FC26FEB1F318}" destId="{74137798-6FF4-4503-955D-FC3467FDFBBB}" srcOrd="1" destOrd="0" presId="urn:microsoft.com/office/officeart/2008/layout/BendingPictureCaptionList"/>
    <dgm:cxn modelId="{DAF4D118-EF71-4A9E-81BD-94B1929F44DC}" type="presParOf" srcId="{CE67B923-18E1-4195-A150-9069EE33A175}" destId="{FA46F6A3-4F73-4360-BEF0-278FDB785B49}" srcOrd="5" destOrd="0" presId="urn:microsoft.com/office/officeart/2008/layout/BendingPictureCaptionList"/>
    <dgm:cxn modelId="{4B3FA7CF-E6A2-4F18-ADE4-71F2286C5C75}" type="presParOf" srcId="{CE67B923-18E1-4195-A150-9069EE33A175}" destId="{1B819997-592A-49E6-9DAA-07525BF3463A}" srcOrd="6" destOrd="0" presId="urn:microsoft.com/office/officeart/2008/layout/BendingPictureCaptionList"/>
    <dgm:cxn modelId="{81CF4E50-F72C-4715-8A4F-36CDD8632F25}" type="presParOf" srcId="{1B819997-592A-49E6-9DAA-07525BF3463A}" destId="{BE3B60AD-492E-42DF-BE2A-9812FC6AEC68}" srcOrd="0" destOrd="0" presId="urn:microsoft.com/office/officeart/2008/layout/BendingPictureCaptionList"/>
    <dgm:cxn modelId="{157BBE04-EE57-4FF8-AA0B-6150CDA3FB83}" type="presParOf" srcId="{1B819997-592A-49E6-9DAA-07525BF3463A}" destId="{2154B640-FC21-4E0C-808A-F67990C234B1}" srcOrd="1" destOrd="0" presId="urn:microsoft.com/office/officeart/2008/layout/BendingPictureCaptionList"/>
    <dgm:cxn modelId="{023DCF95-3359-4827-955A-562F90879483}" type="presParOf" srcId="{CE67B923-18E1-4195-A150-9069EE33A175}" destId="{D5AE525A-0051-42E0-804A-6F397F8884A4}" srcOrd="7" destOrd="0" presId="urn:microsoft.com/office/officeart/2008/layout/BendingPictureCaptionList"/>
    <dgm:cxn modelId="{C9D7E7DA-49E9-401F-B1FF-BDF1E7A7C8F1}" type="presParOf" srcId="{CE67B923-18E1-4195-A150-9069EE33A175}" destId="{517ADBE0-38C6-4951-A794-6E0386CF91A2}" srcOrd="8" destOrd="0" presId="urn:microsoft.com/office/officeart/2008/layout/BendingPictureCaptionList"/>
    <dgm:cxn modelId="{C9D85433-568F-499A-B01E-4383E306EE8E}" type="presParOf" srcId="{517ADBE0-38C6-4951-A794-6E0386CF91A2}" destId="{5E1BE992-E10D-4989-944C-26D0B6B89BBF}" srcOrd="0" destOrd="0" presId="urn:microsoft.com/office/officeart/2008/layout/BendingPictureCaptionList"/>
    <dgm:cxn modelId="{23D57884-4F1C-43B3-B5FA-A389A9C4DCDF}" type="presParOf" srcId="{517ADBE0-38C6-4951-A794-6E0386CF91A2}" destId="{346E1E01-47B0-4857-B2A6-8247EF18BFBB}" srcOrd="1" destOrd="0" presId="urn:microsoft.com/office/officeart/2008/layout/BendingPictureCaptionList"/>
    <dgm:cxn modelId="{CB7D5450-6E0C-464D-9A44-6402A1C57687}" type="presParOf" srcId="{CE67B923-18E1-4195-A150-9069EE33A175}" destId="{90C51E7C-37CD-4EF0-A649-B8DAD6AD56C3}" srcOrd="9" destOrd="0" presId="urn:microsoft.com/office/officeart/2008/layout/BendingPictureCaptionList"/>
    <dgm:cxn modelId="{14CF07C2-F22E-438A-A0CF-1AB1E1F6F213}" type="presParOf" srcId="{CE67B923-18E1-4195-A150-9069EE33A175}" destId="{9034AB29-C52A-41B0-BC3D-7014A26941A2}" srcOrd="10" destOrd="0" presId="urn:microsoft.com/office/officeart/2008/layout/BendingPictureCaptionList"/>
    <dgm:cxn modelId="{D7C2CDE6-B7AC-48BC-BAB8-260A2BF8E448}" type="presParOf" srcId="{9034AB29-C52A-41B0-BC3D-7014A26941A2}" destId="{6E8221CC-8305-4D61-9A7B-4659177361D0}" srcOrd="0" destOrd="0" presId="urn:microsoft.com/office/officeart/2008/layout/BendingPictureCaptionList"/>
    <dgm:cxn modelId="{ACADAD1C-5DA6-4306-BB13-267C79E9A97C}" type="presParOf" srcId="{9034AB29-C52A-41B0-BC3D-7014A26941A2}" destId="{0FCF10E3-CE44-4D5D-B6C3-D093453FEDD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F21E9C-24CD-4C7E-865E-FE55F4AC12B3}" type="doc">
      <dgm:prSet loTypeId="urn:microsoft.com/office/officeart/2008/layout/BendingPictureCaptionList" loCatId="picture" qsTypeId="urn:microsoft.com/office/officeart/2005/8/quickstyle/simple2" qsCatId="simple" csTypeId="urn:microsoft.com/office/officeart/2005/8/colors/accent5_2" csCatId="accent5" phldr="1"/>
      <dgm:spPr/>
      <dgm:t>
        <a:bodyPr/>
        <a:lstStyle/>
        <a:p>
          <a:endParaRPr lang="en-US"/>
        </a:p>
      </dgm:t>
    </dgm:pt>
    <dgm:pt modelId="{BC25EFE1-2BFA-45D1-BED1-5AF39D46D79C}">
      <dgm:prSet phldrT="[Text]"/>
      <dgm:spPr/>
      <dgm:t>
        <a:bodyPr/>
        <a:lstStyle/>
        <a:p>
          <a:r>
            <a:rPr lang="en-US" smtClean="0">
              <a:effectLst/>
              <a:latin typeface="Franklin Gothic Medium Cond" panose="020B0606030402020204" pitchFamily="34" charset="0"/>
            </a:rPr>
            <a:t>1.Banking</a:t>
          </a:r>
          <a:endParaRPr lang="en-US" dirty="0">
            <a:effectLst/>
            <a:latin typeface="Franklin Gothic Medium Cond" panose="020B0606030402020204" pitchFamily="34" charset="0"/>
          </a:endParaRPr>
        </a:p>
      </dgm:t>
    </dgm:pt>
    <dgm:pt modelId="{03C5B51A-EE90-4DC5-A2B3-6610E3AE4081}" type="par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42B6273D-8E60-40EC-97B9-4A300407A2FC}">
      <dgm:prSet phldrT="[Text]"/>
      <dgm:spPr/>
      <dgm:t>
        <a:bodyPr/>
        <a:lstStyle/>
        <a:p>
          <a:r>
            <a:rPr lang="en-US" smtClean="0">
              <a:effectLst/>
              <a:latin typeface="Franklin Gothic Medium Cond" panose="020B0606030402020204" pitchFamily="34" charset="0"/>
            </a:rPr>
            <a:t>6.HRD</a:t>
          </a:r>
          <a:endParaRPr lang="en-US" dirty="0">
            <a:effectLst/>
            <a:latin typeface="Franklin Gothic Medium Cond" panose="020B0606030402020204" pitchFamily="34" charset="0"/>
          </a:endParaRPr>
        </a:p>
      </dgm:t>
    </dgm:pt>
    <dgm:pt modelId="{C0356875-84C0-489A-B63B-BFF5B04A4851}" type="par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B87FF95-AE72-426C-925E-B58F1E8198D3}">
      <dgm:prSet phldrT="[Text]"/>
      <dgm:spPr/>
      <dgm:t>
        <a:bodyPr/>
        <a:lstStyle/>
        <a:p>
          <a:r>
            <a:rPr lang="en-US" smtClean="0">
              <a:effectLst/>
              <a:latin typeface="Franklin Gothic Medium Cond" panose="020B0606030402020204" pitchFamily="34" charset="0"/>
            </a:rPr>
            <a:t>2.Budget</a:t>
          </a:r>
          <a:endParaRPr lang="en-US" dirty="0">
            <a:effectLst/>
            <a:latin typeface="Franklin Gothic Medium Cond" panose="020B0606030402020204" pitchFamily="34" charset="0"/>
          </a:endParaRPr>
        </a:p>
      </dgm:t>
    </dgm:pt>
    <dgm:pt modelId="{CE004886-1AB0-4519-A7DE-585B0C283BA0}" type="par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A3B89C89-4B08-4EF5-A029-FC7E4822579A}">
      <dgm:prSet phldrT="[Text]"/>
      <dgm:spPr/>
      <dgm:t>
        <a:bodyPr/>
        <a:lstStyle/>
        <a:p>
          <a:r>
            <a:rPr lang="en-US" smtClean="0">
              <a:effectLst/>
              <a:latin typeface="Franklin Gothic Medium Cond" panose="020B0606030402020204" pitchFamily="34" charset="0"/>
            </a:rPr>
            <a:t>3.BoP</a:t>
          </a:r>
          <a:endParaRPr lang="en-US" dirty="0">
            <a:effectLst/>
            <a:latin typeface="Franklin Gothic Medium Cond" panose="020B0606030402020204" pitchFamily="34" charset="0"/>
          </a:endParaRPr>
        </a:p>
      </dgm:t>
    </dgm:pt>
    <dgm:pt modelId="{59D1987A-2AD0-48A4-808D-6DB3A42C75CD}" type="par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41AFDF-7DBB-4108-8A20-0357D5FBD3B8}">
      <dgm:prSet phldrT="[Text]"/>
      <dgm:spPr/>
      <dgm:t>
        <a:bodyPr/>
        <a:lstStyle/>
        <a:p>
          <a:r>
            <a:rPr lang="en-US" smtClean="0">
              <a:effectLst/>
              <a:latin typeface="Franklin Gothic Medium Cond" panose="020B0606030402020204" pitchFamily="34" charset="0"/>
            </a:rPr>
            <a:t>4.Sectors</a:t>
          </a:r>
          <a:endParaRPr lang="en-US" dirty="0">
            <a:effectLst/>
            <a:latin typeface="Franklin Gothic Medium Cond" panose="020B0606030402020204" pitchFamily="34" charset="0"/>
          </a:endParaRPr>
        </a:p>
      </dgm:t>
    </dgm:pt>
    <dgm:pt modelId="{36468447-117C-4ADF-A168-060C12FE37C0}" type="par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131737C-80FA-4CF1-AA8B-6A1C724BF69E}">
      <dgm:prSet phldrT="[Text]"/>
      <dgm:spPr/>
      <dgm:t>
        <a:bodyPr/>
        <a:lstStyle/>
        <a:p>
          <a:r>
            <a:rPr lang="en-US" smtClean="0">
              <a:effectLst/>
              <a:latin typeface="Franklin Gothic Medium Cond" panose="020B0606030402020204" pitchFamily="34" charset="0"/>
            </a:rPr>
            <a:t>5.Infra</a:t>
          </a:r>
          <a:endParaRPr lang="en-US" dirty="0">
            <a:effectLst/>
            <a:latin typeface="Franklin Gothic Medium Cond" panose="020B0606030402020204" pitchFamily="34" charset="0"/>
          </a:endParaRPr>
        </a:p>
      </dgm:t>
    </dgm:pt>
    <dgm:pt modelId="{BA5CC7EE-2915-4F5D-8523-9AC5605F88D9}" type="par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B1802B62-3469-4133-A24A-87DE7548627C}">
      <dgm:prSet phldrT="[Text]"/>
      <dgm:spPr/>
      <dgm:t>
        <a:bodyPr/>
        <a:lstStyle/>
        <a:p>
          <a:r>
            <a:rPr lang="en-US" smtClean="0">
              <a:effectLst/>
              <a:latin typeface="Franklin Gothic Medium Cond" panose="020B0606030402020204" pitchFamily="34" charset="0"/>
            </a:rPr>
            <a:t>V1:c3,4</a:t>
          </a:r>
          <a:endParaRPr lang="en-US" dirty="0">
            <a:effectLst/>
            <a:latin typeface="Franklin Gothic Medium Cond" panose="020B0606030402020204" pitchFamily="34" charset="0"/>
          </a:endParaRPr>
        </a:p>
      </dgm:t>
    </dgm:pt>
    <dgm:pt modelId="{CD556299-C7CF-4EBC-8FA9-6B5E67137F2F}" type="parTrans" cxnId="{0F78F512-4B2A-42ED-9B11-3AEBEC838EAE}">
      <dgm:prSet/>
      <dgm:spPr/>
      <dgm:t>
        <a:bodyPr/>
        <a:lstStyle/>
        <a:p>
          <a:endParaRPr lang="en-US"/>
        </a:p>
      </dgm:t>
    </dgm:pt>
    <dgm:pt modelId="{DA33B9B9-3021-48B2-A709-DECE1C743075}" type="sibTrans" cxnId="{0F78F512-4B2A-42ED-9B11-3AEBEC838EAE}">
      <dgm:prSet/>
      <dgm:spPr/>
      <dgm:t>
        <a:bodyPr/>
        <a:lstStyle/>
        <a:p>
          <a:endParaRPr lang="en-US"/>
        </a:p>
      </dgm:t>
    </dgm:pt>
    <dgm:pt modelId="{5BAF7EB4-8D10-43EB-8E0C-63806814E979}">
      <dgm:prSet phldrT="[Text]"/>
      <dgm:spPr/>
      <dgm:t>
        <a:bodyPr/>
        <a:lstStyle/>
        <a:p>
          <a:r>
            <a:rPr lang="en-US" smtClean="0">
              <a:effectLst/>
              <a:latin typeface="Franklin Gothic Medium Cond" panose="020B0606030402020204" pitchFamily="34" charset="0"/>
            </a:rPr>
            <a:t>V1:c2,3,5,6,9,11(GST),12,13</a:t>
          </a:r>
          <a:endParaRPr lang="en-US" dirty="0">
            <a:effectLst/>
            <a:latin typeface="Franklin Gothic Medium Cond" panose="020B0606030402020204" pitchFamily="34" charset="0"/>
          </a:endParaRPr>
        </a:p>
      </dgm:t>
    </dgm:pt>
    <dgm:pt modelId="{B9E9107E-E73D-4DFE-8C1B-578A8BC8AD12}" type="parTrans" cxnId="{C6859BB0-F58F-4879-8F05-35B53E39B233}">
      <dgm:prSet/>
      <dgm:spPr/>
      <dgm:t>
        <a:bodyPr/>
        <a:lstStyle/>
        <a:p>
          <a:endParaRPr lang="en-US"/>
        </a:p>
      </dgm:t>
    </dgm:pt>
    <dgm:pt modelId="{213C0734-7FDB-4ADC-969E-7C8463E0E5DD}" type="sibTrans" cxnId="{C6859BB0-F58F-4879-8F05-35B53E39B233}">
      <dgm:prSet/>
      <dgm:spPr/>
      <dgm:t>
        <a:bodyPr/>
        <a:lstStyle/>
        <a:p>
          <a:endParaRPr lang="en-US"/>
        </a:p>
      </dgm:t>
    </dgm:pt>
    <dgm:pt modelId="{309E072C-971E-437F-AC40-E41A8655D7C1}">
      <dgm:prSet phldrT="[Text]"/>
      <dgm:spPr/>
      <dgm:t>
        <a:bodyPr/>
        <a:lstStyle/>
        <a:p>
          <a:r>
            <a:rPr lang="en-US" smtClean="0">
              <a:effectLst/>
              <a:latin typeface="Franklin Gothic Medium Cond" panose="020B0606030402020204" pitchFamily="34" charset="0"/>
            </a:rPr>
            <a:t>V1c:5</a:t>
          </a:r>
          <a:endParaRPr lang="en-US" dirty="0">
            <a:effectLst/>
            <a:latin typeface="Franklin Gothic Medium Cond" panose="020B0606030402020204" pitchFamily="34" charset="0"/>
          </a:endParaRPr>
        </a:p>
      </dgm:t>
    </dgm:pt>
    <dgm:pt modelId="{5861E5BA-C201-4EB2-B6D0-75BAD355AFFF}" type="parTrans" cxnId="{F3BC6FD0-8916-46F2-83D4-EE2A481DC89E}">
      <dgm:prSet/>
      <dgm:spPr/>
      <dgm:t>
        <a:bodyPr/>
        <a:lstStyle/>
        <a:p>
          <a:endParaRPr lang="en-US"/>
        </a:p>
      </dgm:t>
    </dgm:pt>
    <dgm:pt modelId="{8D9BA4D9-BEAB-4939-B18A-85BA939FCD03}" type="sibTrans" cxnId="{F3BC6FD0-8916-46F2-83D4-EE2A481DC89E}">
      <dgm:prSet/>
      <dgm:spPr/>
      <dgm:t>
        <a:bodyPr/>
        <a:lstStyle/>
        <a:p>
          <a:endParaRPr lang="en-US"/>
        </a:p>
      </dgm:t>
    </dgm:pt>
    <dgm:pt modelId="{C6EF628C-3149-4F8B-AD03-F08A84C34025}">
      <dgm:prSet phldrT="[Text]"/>
      <dgm:spPr/>
      <dgm:t>
        <a:bodyPr/>
        <a:lstStyle/>
        <a:p>
          <a:r>
            <a:rPr lang="en-US" smtClean="0">
              <a:effectLst/>
              <a:latin typeface="Franklin Gothic Medium Cond" panose="020B0606030402020204" pitchFamily="34" charset="0"/>
            </a:rPr>
            <a:t>V1c:7,11(Agri)</a:t>
          </a:r>
          <a:endParaRPr lang="en-US" dirty="0">
            <a:effectLst/>
            <a:latin typeface="Franklin Gothic Medium Cond" panose="020B0606030402020204" pitchFamily="34" charset="0"/>
          </a:endParaRPr>
        </a:p>
      </dgm:t>
    </dgm:pt>
    <dgm:pt modelId="{4579D5D0-AF8A-4C07-96BF-FE560B32582A}" type="parTrans" cxnId="{F2857527-9E1B-4CF8-8281-0EFE5C18DDBD}">
      <dgm:prSet/>
      <dgm:spPr/>
      <dgm:t>
        <a:bodyPr/>
        <a:lstStyle/>
        <a:p>
          <a:endParaRPr lang="en-US"/>
        </a:p>
      </dgm:t>
    </dgm:pt>
    <dgm:pt modelId="{E03EBD6B-A647-4082-9B1E-8E429B0B7703}" type="sibTrans" cxnId="{F2857527-9E1B-4CF8-8281-0EFE5C18DDBD}">
      <dgm:prSet/>
      <dgm:spPr/>
      <dgm:t>
        <a:bodyPr/>
        <a:lstStyle/>
        <a:p>
          <a:endParaRPr lang="en-US"/>
        </a:p>
      </dgm:t>
    </dgm:pt>
    <dgm:pt modelId="{A036CE17-2748-4099-8E47-4B991AB287DB}">
      <dgm:prSet phldrT="[Text]"/>
      <dgm:spPr/>
      <dgm:t>
        <a:bodyPr/>
        <a:lstStyle/>
        <a:p>
          <a:r>
            <a:rPr lang="en-US" smtClean="0">
              <a:effectLst/>
              <a:latin typeface="Franklin Gothic Medium Cond" panose="020B0606030402020204" pitchFamily="34" charset="0"/>
            </a:rPr>
            <a:t>V1c:10</a:t>
          </a:r>
          <a:endParaRPr lang="en-US" dirty="0">
            <a:effectLst/>
            <a:latin typeface="Franklin Gothic Medium Cond" panose="020B0606030402020204" pitchFamily="34" charset="0"/>
          </a:endParaRPr>
        </a:p>
      </dgm:t>
    </dgm:pt>
    <dgm:pt modelId="{174BC7D0-87FC-48B0-8EED-B7BF8A982B67}" type="parTrans" cxnId="{D13CBE22-7FD7-4327-951E-ADACD97B5DF5}">
      <dgm:prSet/>
      <dgm:spPr/>
      <dgm:t>
        <a:bodyPr/>
        <a:lstStyle/>
        <a:p>
          <a:endParaRPr lang="en-US"/>
        </a:p>
      </dgm:t>
    </dgm:pt>
    <dgm:pt modelId="{1C1CC835-338A-4D62-B2BC-2345CC46EAFF}" type="sibTrans" cxnId="{D13CBE22-7FD7-4327-951E-ADACD97B5DF5}">
      <dgm:prSet/>
      <dgm:spPr/>
      <dgm:t>
        <a:bodyPr/>
        <a:lstStyle/>
        <a:p>
          <a:endParaRPr lang="en-US"/>
        </a:p>
      </dgm:t>
    </dgm:pt>
    <dgm:pt modelId="{C0C26332-9C5E-4561-8958-EE52B4149941}">
      <dgm:prSet phldrT="[Text]"/>
      <dgm:spPr/>
      <dgm:t>
        <a:bodyPr/>
        <a:lstStyle/>
        <a:p>
          <a:r>
            <a:rPr lang="en-US" smtClean="0">
              <a:effectLst/>
              <a:latin typeface="Franklin Gothic Medium Cond" panose="020B0606030402020204" pitchFamily="34" charset="0"/>
            </a:rPr>
            <a:t>v1c:12, 14; Budget^Rail</a:t>
          </a:r>
          <a:endParaRPr lang="en-US" dirty="0">
            <a:effectLst/>
            <a:latin typeface="Franklin Gothic Medium Cond" panose="020B0606030402020204" pitchFamily="34" charset="0"/>
          </a:endParaRPr>
        </a:p>
      </dgm:t>
    </dgm:pt>
    <dgm:pt modelId="{ABB5AAC7-592E-416B-B6C3-191302C53B74}" type="parTrans" cxnId="{5676F507-7DF2-4BDA-972E-5C3291165D2F}">
      <dgm:prSet/>
      <dgm:spPr/>
      <dgm:t>
        <a:bodyPr/>
        <a:lstStyle/>
        <a:p>
          <a:endParaRPr lang="en-US"/>
        </a:p>
      </dgm:t>
    </dgm:pt>
    <dgm:pt modelId="{7C43968A-7292-4926-A6D6-8E65A17551C1}" type="sibTrans" cxnId="{5676F507-7DF2-4BDA-972E-5C3291165D2F}">
      <dgm:prSet/>
      <dgm:spPr/>
      <dgm:t>
        <a:bodyPr/>
        <a:lstStyle/>
        <a:p>
          <a:endParaRPr lang="en-US"/>
        </a:p>
      </dgm:t>
    </dgm:pt>
    <dgm:pt modelId="{CE67B923-18E1-4195-A150-9069EE33A175}" type="pres">
      <dgm:prSet presAssocID="{D8F21E9C-24CD-4C7E-865E-FE55F4AC12B3}" presName="Name0" presStyleCnt="0">
        <dgm:presLayoutVars>
          <dgm:dir/>
          <dgm:resizeHandles val="exact"/>
        </dgm:presLayoutVars>
      </dgm:prSet>
      <dgm:spPr/>
      <dgm:t>
        <a:bodyPr/>
        <a:lstStyle/>
        <a:p>
          <a:endParaRPr lang="en-US"/>
        </a:p>
      </dgm:t>
    </dgm:pt>
    <dgm:pt modelId="{F449738A-553D-49A7-98B3-027140CDFEA9}" type="pres">
      <dgm:prSet presAssocID="{BC25EFE1-2BFA-45D1-BED1-5AF39D46D79C}" presName="composite" presStyleCnt="0"/>
      <dgm:spPr/>
      <dgm:t>
        <a:bodyPr/>
        <a:lstStyle/>
        <a:p>
          <a:endParaRPr lang="en-US"/>
        </a:p>
      </dgm:t>
    </dgm:pt>
    <dgm:pt modelId="{56F2A11F-57B2-4FA2-A814-99C2B4313AE0}" type="pres">
      <dgm:prSet presAssocID="{BC25EFE1-2BFA-45D1-BED1-5AF39D46D79C}" presName="rect1" presStyleLbl="bgImgPlace1" presStyleIdx="0" presStyleCnt="6"/>
      <dgm:spPr>
        <a:blipFill rotWithShape="1">
          <a:blip xmlns:r="http://schemas.openxmlformats.org/officeDocument/2006/relationships" r:embed="rId1"/>
          <a:stretch>
            <a:fillRect/>
          </a:stretch>
        </a:blipFill>
      </dgm:spPr>
      <dgm:t>
        <a:bodyPr/>
        <a:lstStyle/>
        <a:p>
          <a:endParaRPr lang="en-US"/>
        </a:p>
      </dgm:t>
    </dgm:pt>
    <dgm:pt modelId="{4FD19550-DE6B-4CF8-89A2-26C9A4DA9EDB}" type="pres">
      <dgm:prSet presAssocID="{BC25EFE1-2BFA-45D1-BED1-5AF39D46D79C}" presName="wedgeRectCallout1" presStyleLbl="node1" presStyleIdx="0" presStyleCnt="6">
        <dgm:presLayoutVars>
          <dgm:bulletEnabled val="1"/>
        </dgm:presLayoutVars>
      </dgm:prSet>
      <dgm:spPr/>
      <dgm:t>
        <a:bodyPr/>
        <a:lstStyle/>
        <a:p>
          <a:endParaRPr lang="en-US"/>
        </a:p>
      </dgm:t>
    </dgm:pt>
    <dgm:pt modelId="{B179A301-9C7E-4614-AEA8-AE371EB0375A}" type="pres">
      <dgm:prSet presAssocID="{2452F0F7-CA91-4F59-A564-1BB9BDA5CBBE}" presName="sibTrans" presStyleCnt="0"/>
      <dgm:spPr/>
      <dgm:t>
        <a:bodyPr/>
        <a:lstStyle/>
        <a:p>
          <a:endParaRPr lang="en-US"/>
        </a:p>
      </dgm:t>
    </dgm:pt>
    <dgm:pt modelId="{F570825E-EA88-4F24-B36A-AE277106FE23}" type="pres">
      <dgm:prSet presAssocID="{DB87FF95-AE72-426C-925E-B58F1E8198D3}" presName="composite" presStyleCnt="0"/>
      <dgm:spPr/>
      <dgm:t>
        <a:bodyPr/>
        <a:lstStyle/>
        <a:p>
          <a:endParaRPr lang="en-US"/>
        </a:p>
      </dgm:t>
    </dgm:pt>
    <dgm:pt modelId="{1795C66F-0A48-403D-A3F8-B596F4FD086C}" type="pres">
      <dgm:prSet presAssocID="{DB87FF95-AE72-426C-925E-B58F1E8198D3}" presName="rect1" presStyleLbl="bgImgPlace1" presStyleIdx="1" presStyleCnt="6"/>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t>
        <a:bodyPr/>
        <a:lstStyle/>
        <a:p>
          <a:endParaRPr lang="en-US"/>
        </a:p>
      </dgm:t>
    </dgm:pt>
    <dgm:pt modelId="{BC91A2E6-B632-4448-8EFC-D4333D23D875}" type="pres">
      <dgm:prSet presAssocID="{DB87FF95-AE72-426C-925E-B58F1E8198D3}" presName="wedgeRectCallout1" presStyleLbl="node1" presStyleIdx="1" presStyleCnt="6">
        <dgm:presLayoutVars>
          <dgm:bulletEnabled val="1"/>
        </dgm:presLayoutVars>
      </dgm:prSet>
      <dgm:spPr/>
      <dgm:t>
        <a:bodyPr/>
        <a:lstStyle/>
        <a:p>
          <a:endParaRPr lang="en-US"/>
        </a:p>
      </dgm:t>
    </dgm:pt>
    <dgm:pt modelId="{3DFFDAE2-9C81-4A68-9A2F-FD54BC44200F}" type="pres">
      <dgm:prSet presAssocID="{17734E8F-C091-40EB-8542-65713367BC76}" presName="sibTrans" presStyleCnt="0"/>
      <dgm:spPr/>
      <dgm:t>
        <a:bodyPr/>
        <a:lstStyle/>
        <a:p>
          <a:endParaRPr lang="en-US"/>
        </a:p>
      </dgm:t>
    </dgm:pt>
    <dgm:pt modelId="{4C538F6E-8101-4AE5-B459-FC26FEB1F318}" type="pres">
      <dgm:prSet presAssocID="{A3B89C89-4B08-4EF5-A029-FC7E4822579A}" presName="composite" presStyleCnt="0"/>
      <dgm:spPr/>
      <dgm:t>
        <a:bodyPr/>
        <a:lstStyle/>
        <a:p>
          <a:endParaRPr lang="en-US"/>
        </a:p>
      </dgm:t>
    </dgm:pt>
    <dgm:pt modelId="{B9530538-123C-4477-B024-143DB74D9393}" type="pres">
      <dgm:prSet presAssocID="{A3B89C89-4B08-4EF5-A029-FC7E4822579A}" presName="rect1" presStyleLbl="bgImgPlace1" presStyleIdx="2" presStyleCnt="6"/>
      <dgm:spPr>
        <a:blipFill rotWithShape="1">
          <a:blip xmlns:r="http://schemas.openxmlformats.org/officeDocument/2006/relationships" r:embed="rId3"/>
          <a:stretch>
            <a:fillRect/>
          </a:stretch>
        </a:blipFill>
      </dgm:spPr>
      <dgm:t>
        <a:bodyPr/>
        <a:lstStyle/>
        <a:p>
          <a:endParaRPr lang="en-US"/>
        </a:p>
      </dgm:t>
    </dgm:pt>
    <dgm:pt modelId="{74137798-6FF4-4503-955D-FC3467FDFBBB}" type="pres">
      <dgm:prSet presAssocID="{A3B89C89-4B08-4EF5-A029-FC7E4822579A}" presName="wedgeRectCallout1" presStyleLbl="node1" presStyleIdx="2" presStyleCnt="6">
        <dgm:presLayoutVars>
          <dgm:bulletEnabled val="1"/>
        </dgm:presLayoutVars>
      </dgm:prSet>
      <dgm:spPr/>
      <dgm:t>
        <a:bodyPr/>
        <a:lstStyle/>
        <a:p>
          <a:endParaRPr lang="en-US"/>
        </a:p>
      </dgm:t>
    </dgm:pt>
    <dgm:pt modelId="{FA46F6A3-4F73-4360-BEF0-278FDB785B49}" type="pres">
      <dgm:prSet presAssocID="{DE93F483-BCF9-4EED-B492-C3A2AD1CFD0B}" presName="sibTrans" presStyleCnt="0"/>
      <dgm:spPr/>
      <dgm:t>
        <a:bodyPr/>
        <a:lstStyle/>
        <a:p>
          <a:endParaRPr lang="en-US"/>
        </a:p>
      </dgm:t>
    </dgm:pt>
    <dgm:pt modelId="{1B819997-592A-49E6-9DAA-07525BF3463A}" type="pres">
      <dgm:prSet presAssocID="{2741AFDF-7DBB-4108-8A20-0357D5FBD3B8}" presName="composite" presStyleCnt="0"/>
      <dgm:spPr/>
      <dgm:t>
        <a:bodyPr/>
        <a:lstStyle/>
        <a:p>
          <a:endParaRPr lang="en-US"/>
        </a:p>
      </dgm:t>
    </dgm:pt>
    <dgm:pt modelId="{BE3B60AD-492E-42DF-BE2A-9812FC6AEC68}" type="pres">
      <dgm:prSet presAssocID="{2741AFDF-7DBB-4108-8A20-0357D5FBD3B8}" presName="rect1" presStyleLbl="bgImgPlace1" presStyleIdx="3" presStyleCnt="6"/>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t>
        <a:bodyPr/>
        <a:lstStyle/>
        <a:p>
          <a:endParaRPr lang="en-US"/>
        </a:p>
      </dgm:t>
    </dgm:pt>
    <dgm:pt modelId="{2154B640-FC21-4E0C-808A-F67990C234B1}" type="pres">
      <dgm:prSet presAssocID="{2741AFDF-7DBB-4108-8A20-0357D5FBD3B8}" presName="wedgeRectCallout1" presStyleLbl="node1" presStyleIdx="3" presStyleCnt="6">
        <dgm:presLayoutVars>
          <dgm:bulletEnabled val="1"/>
        </dgm:presLayoutVars>
      </dgm:prSet>
      <dgm:spPr/>
      <dgm:t>
        <a:bodyPr/>
        <a:lstStyle/>
        <a:p>
          <a:endParaRPr lang="en-US"/>
        </a:p>
      </dgm:t>
    </dgm:pt>
    <dgm:pt modelId="{D5AE525A-0051-42E0-804A-6F397F8884A4}" type="pres">
      <dgm:prSet presAssocID="{EF5125ED-C530-4CEB-9EA6-7ADF35D8B229}" presName="sibTrans" presStyleCnt="0"/>
      <dgm:spPr/>
      <dgm:t>
        <a:bodyPr/>
        <a:lstStyle/>
        <a:p>
          <a:endParaRPr lang="en-US"/>
        </a:p>
      </dgm:t>
    </dgm:pt>
    <dgm:pt modelId="{517ADBE0-38C6-4951-A794-6E0386CF91A2}" type="pres">
      <dgm:prSet presAssocID="{1131737C-80FA-4CF1-AA8B-6A1C724BF69E}" presName="composite" presStyleCnt="0"/>
      <dgm:spPr/>
      <dgm:t>
        <a:bodyPr/>
        <a:lstStyle/>
        <a:p>
          <a:endParaRPr lang="en-US"/>
        </a:p>
      </dgm:t>
    </dgm:pt>
    <dgm:pt modelId="{5E1BE992-E10D-4989-944C-26D0B6B89BBF}" type="pres">
      <dgm:prSet presAssocID="{1131737C-80FA-4CF1-AA8B-6A1C724BF69E}" presName="rect1" presStyleLbl="bgImgPlace1" presStyleIdx="4" presStyleCnt="6"/>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t>
        <a:bodyPr/>
        <a:lstStyle/>
        <a:p>
          <a:endParaRPr lang="en-US"/>
        </a:p>
      </dgm:t>
    </dgm:pt>
    <dgm:pt modelId="{346E1E01-47B0-4857-B2A6-8247EF18BFBB}" type="pres">
      <dgm:prSet presAssocID="{1131737C-80FA-4CF1-AA8B-6A1C724BF69E}" presName="wedgeRectCallout1" presStyleLbl="node1" presStyleIdx="4" presStyleCnt="6">
        <dgm:presLayoutVars>
          <dgm:bulletEnabled val="1"/>
        </dgm:presLayoutVars>
      </dgm:prSet>
      <dgm:spPr/>
      <dgm:t>
        <a:bodyPr/>
        <a:lstStyle/>
        <a:p>
          <a:endParaRPr lang="en-US"/>
        </a:p>
      </dgm:t>
    </dgm:pt>
    <dgm:pt modelId="{90C51E7C-37CD-4EF0-A649-B8DAD6AD56C3}" type="pres">
      <dgm:prSet presAssocID="{6A23C22A-647E-4A08-835D-0C25C68A1D0F}" presName="sibTrans" presStyleCnt="0"/>
      <dgm:spPr/>
      <dgm:t>
        <a:bodyPr/>
        <a:lstStyle/>
        <a:p>
          <a:endParaRPr lang="en-US"/>
        </a:p>
      </dgm:t>
    </dgm:pt>
    <dgm:pt modelId="{9034AB29-C52A-41B0-BC3D-7014A26941A2}" type="pres">
      <dgm:prSet presAssocID="{42B6273D-8E60-40EC-97B9-4A300407A2FC}" presName="composite" presStyleCnt="0"/>
      <dgm:spPr/>
      <dgm:t>
        <a:bodyPr/>
        <a:lstStyle/>
        <a:p>
          <a:endParaRPr lang="en-US"/>
        </a:p>
      </dgm:t>
    </dgm:pt>
    <dgm:pt modelId="{6E8221CC-8305-4D61-9A7B-4659177361D0}" type="pres">
      <dgm:prSet presAssocID="{42B6273D-8E60-40EC-97B9-4A300407A2FC}" presName="rect1" presStyleLbl="bgImgPlace1" presStyleIdx="5" presStyleCnt="6"/>
      <dgm:spPr>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dgm:spPr>
      <dgm:t>
        <a:bodyPr/>
        <a:lstStyle/>
        <a:p>
          <a:endParaRPr lang="en-US"/>
        </a:p>
      </dgm:t>
    </dgm:pt>
    <dgm:pt modelId="{0FCF10E3-CE44-4D5D-B6C3-D093453FEDD9}" type="pres">
      <dgm:prSet presAssocID="{42B6273D-8E60-40EC-97B9-4A300407A2FC}" presName="wedgeRectCallout1" presStyleLbl="node1" presStyleIdx="5" presStyleCnt="6">
        <dgm:presLayoutVars>
          <dgm:bulletEnabled val="1"/>
        </dgm:presLayoutVars>
      </dgm:prSet>
      <dgm:spPr/>
      <dgm:t>
        <a:bodyPr/>
        <a:lstStyle/>
        <a:p>
          <a:endParaRPr lang="en-US"/>
        </a:p>
      </dgm:t>
    </dgm:pt>
  </dgm:ptLst>
  <dgm:cxnLst>
    <dgm:cxn modelId="{3A974CA0-0BB2-453B-A372-F7F63EE74FB5}" srcId="{D8F21E9C-24CD-4C7E-865E-FE55F4AC12B3}" destId="{DB87FF95-AE72-426C-925E-B58F1E8198D3}" srcOrd="1" destOrd="0" parTransId="{CE004886-1AB0-4519-A7DE-585B0C283BA0}" sibTransId="{17734E8F-C091-40EB-8542-65713367BC76}"/>
    <dgm:cxn modelId="{F0B4BBE5-1EAF-495F-8890-0B2B40BD7FDB}" type="presOf" srcId="{D8F21E9C-24CD-4C7E-865E-FE55F4AC12B3}" destId="{CE67B923-18E1-4195-A150-9069EE33A175}" srcOrd="0" destOrd="0" presId="urn:microsoft.com/office/officeart/2008/layout/BendingPictureCaptionList"/>
    <dgm:cxn modelId="{77CF60E2-8DDD-43E7-913F-340C3AF3382F}" type="presOf" srcId="{BC25EFE1-2BFA-45D1-BED1-5AF39D46D79C}" destId="{4FD19550-DE6B-4CF8-89A2-26C9A4DA9EDB}" srcOrd="0" destOrd="0" presId="urn:microsoft.com/office/officeart/2008/layout/BendingPictureCaptionList"/>
    <dgm:cxn modelId="{BD9949E9-1351-4EE3-B87B-12E9229268DB}" type="presOf" srcId="{C0C26332-9C5E-4561-8958-EE52B4149941}" destId="{346E1E01-47B0-4857-B2A6-8247EF18BFBB}" srcOrd="0" destOrd="1" presId="urn:microsoft.com/office/officeart/2008/layout/BendingPictureCaptionList"/>
    <dgm:cxn modelId="{C99E42B2-207B-4FA3-B1EC-4B56CDD73546}" srcId="{D8F21E9C-24CD-4C7E-865E-FE55F4AC12B3}" destId="{2741AFDF-7DBB-4108-8A20-0357D5FBD3B8}" srcOrd="3" destOrd="0" parTransId="{36468447-117C-4ADF-A168-060C12FE37C0}" sibTransId="{EF5125ED-C530-4CEB-9EA6-7ADF35D8B229}"/>
    <dgm:cxn modelId="{EC28EBB9-B1BC-419F-BA75-AC3A29E28212}" srcId="{D8F21E9C-24CD-4C7E-865E-FE55F4AC12B3}" destId="{BC25EFE1-2BFA-45D1-BED1-5AF39D46D79C}" srcOrd="0" destOrd="0" parTransId="{03C5B51A-EE90-4DC5-A2B3-6610E3AE4081}" sibTransId="{2452F0F7-CA91-4F59-A564-1BB9BDA5CBBE}"/>
    <dgm:cxn modelId="{848CC4D3-7472-46CF-8762-0F601219AC6A}" type="presOf" srcId="{C6EF628C-3149-4F8B-AD03-F08A84C34025}" destId="{2154B640-FC21-4E0C-808A-F67990C234B1}" srcOrd="0" destOrd="1" presId="urn:microsoft.com/office/officeart/2008/layout/BendingPictureCaptionList"/>
    <dgm:cxn modelId="{6B55F1B0-204F-43E0-817F-FA082F83A71C}" type="presOf" srcId="{A3B89C89-4B08-4EF5-A029-FC7E4822579A}" destId="{74137798-6FF4-4503-955D-FC3467FDFBBB}" srcOrd="0" destOrd="0" presId="urn:microsoft.com/office/officeart/2008/layout/BendingPictureCaptionList"/>
    <dgm:cxn modelId="{E893CB38-ADE1-462F-A779-1EF9BCEDE021}" type="presOf" srcId="{2741AFDF-7DBB-4108-8A20-0357D5FBD3B8}" destId="{2154B640-FC21-4E0C-808A-F67990C234B1}" srcOrd="0" destOrd="0" presId="urn:microsoft.com/office/officeart/2008/layout/BendingPictureCaptionList"/>
    <dgm:cxn modelId="{F35B8263-3B0D-4729-91E7-62FB7F19A623}" type="presOf" srcId="{A036CE17-2748-4099-8E47-4B991AB287DB}" destId="{0FCF10E3-CE44-4D5D-B6C3-D093453FEDD9}" srcOrd="0" destOrd="1" presId="urn:microsoft.com/office/officeart/2008/layout/BendingPictureCaptionList"/>
    <dgm:cxn modelId="{1BF7FEE5-5BAE-4BCB-9A0C-AC7EA763E255}" type="presOf" srcId="{1131737C-80FA-4CF1-AA8B-6A1C724BF69E}" destId="{346E1E01-47B0-4857-B2A6-8247EF18BFBB}" srcOrd="0" destOrd="0" presId="urn:microsoft.com/office/officeart/2008/layout/BendingPictureCaptionList"/>
    <dgm:cxn modelId="{86FC8EAE-26EC-4BE0-A9BE-CB05B2F54703}" type="presOf" srcId="{42B6273D-8E60-40EC-97B9-4A300407A2FC}" destId="{0FCF10E3-CE44-4D5D-B6C3-D093453FEDD9}" srcOrd="0" destOrd="0" presId="urn:microsoft.com/office/officeart/2008/layout/BendingPictureCaptionList"/>
    <dgm:cxn modelId="{747D3375-2E89-49DF-97B5-102860E794AF}" srcId="{D8F21E9C-24CD-4C7E-865E-FE55F4AC12B3}" destId="{A3B89C89-4B08-4EF5-A029-FC7E4822579A}" srcOrd="2" destOrd="0" parTransId="{59D1987A-2AD0-48A4-808D-6DB3A42C75CD}" sibTransId="{DE93F483-BCF9-4EED-B492-C3A2AD1CFD0B}"/>
    <dgm:cxn modelId="{F3BC6FD0-8916-46F2-83D4-EE2A481DC89E}" srcId="{A3B89C89-4B08-4EF5-A029-FC7E4822579A}" destId="{309E072C-971E-437F-AC40-E41A8655D7C1}" srcOrd="0" destOrd="0" parTransId="{5861E5BA-C201-4EB2-B6D0-75BAD355AFFF}" sibTransId="{8D9BA4D9-BEAB-4939-B18A-85BA939FCD03}"/>
    <dgm:cxn modelId="{4D40252B-840C-4894-8A37-2013D398B282}" type="presOf" srcId="{309E072C-971E-437F-AC40-E41A8655D7C1}" destId="{74137798-6FF4-4503-955D-FC3467FDFBBB}" srcOrd="0" destOrd="1" presId="urn:microsoft.com/office/officeart/2008/layout/BendingPictureCaptionList"/>
    <dgm:cxn modelId="{87793F06-9BBD-4E4D-9561-58B077A0E336}" srcId="{D8F21E9C-24CD-4C7E-865E-FE55F4AC12B3}" destId="{42B6273D-8E60-40EC-97B9-4A300407A2FC}" srcOrd="5" destOrd="0" parTransId="{C0356875-84C0-489A-B63B-BFF5B04A4851}" sibTransId="{277BE20E-C465-4576-BBB8-BBC7E0598DA2}"/>
    <dgm:cxn modelId="{9C305D3C-B653-4427-8BFD-93B2A6E4E7E3}" type="presOf" srcId="{B1802B62-3469-4133-A24A-87DE7548627C}" destId="{4FD19550-DE6B-4CF8-89A2-26C9A4DA9EDB}" srcOrd="0" destOrd="1" presId="urn:microsoft.com/office/officeart/2008/layout/BendingPictureCaptionList"/>
    <dgm:cxn modelId="{435BAAE1-022F-4A66-BEDD-B1E1FA067162}" srcId="{D8F21E9C-24CD-4C7E-865E-FE55F4AC12B3}" destId="{1131737C-80FA-4CF1-AA8B-6A1C724BF69E}" srcOrd="4" destOrd="0" parTransId="{BA5CC7EE-2915-4F5D-8523-9AC5605F88D9}" sibTransId="{6A23C22A-647E-4A08-835D-0C25C68A1D0F}"/>
    <dgm:cxn modelId="{C6859BB0-F58F-4879-8F05-35B53E39B233}" srcId="{DB87FF95-AE72-426C-925E-B58F1E8198D3}" destId="{5BAF7EB4-8D10-43EB-8E0C-63806814E979}" srcOrd="0" destOrd="0" parTransId="{B9E9107E-E73D-4DFE-8C1B-578A8BC8AD12}" sibTransId="{213C0734-7FDB-4ADC-969E-7C8463E0E5DD}"/>
    <dgm:cxn modelId="{F2857527-9E1B-4CF8-8281-0EFE5C18DDBD}" srcId="{2741AFDF-7DBB-4108-8A20-0357D5FBD3B8}" destId="{C6EF628C-3149-4F8B-AD03-F08A84C34025}" srcOrd="0" destOrd="0" parTransId="{4579D5D0-AF8A-4C07-96BF-FE560B32582A}" sibTransId="{E03EBD6B-A647-4082-9B1E-8E429B0B7703}"/>
    <dgm:cxn modelId="{5676F507-7DF2-4BDA-972E-5C3291165D2F}" srcId="{1131737C-80FA-4CF1-AA8B-6A1C724BF69E}" destId="{C0C26332-9C5E-4561-8958-EE52B4149941}" srcOrd="0" destOrd="0" parTransId="{ABB5AAC7-592E-416B-B6C3-191302C53B74}" sibTransId="{7C43968A-7292-4926-A6D6-8E65A17551C1}"/>
    <dgm:cxn modelId="{5F1A9AC8-1012-4BE9-BC42-468E76B84756}" type="presOf" srcId="{DB87FF95-AE72-426C-925E-B58F1E8198D3}" destId="{BC91A2E6-B632-4448-8EFC-D4333D23D875}" srcOrd="0" destOrd="0" presId="urn:microsoft.com/office/officeart/2008/layout/BendingPictureCaptionList"/>
    <dgm:cxn modelId="{E3D8D175-60E0-4FC2-850E-2331DB84634E}" type="presOf" srcId="{5BAF7EB4-8D10-43EB-8E0C-63806814E979}" destId="{BC91A2E6-B632-4448-8EFC-D4333D23D875}" srcOrd="0" destOrd="1" presId="urn:microsoft.com/office/officeart/2008/layout/BendingPictureCaptionList"/>
    <dgm:cxn modelId="{D13CBE22-7FD7-4327-951E-ADACD97B5DF5}" srcId="{42B6273D-8E60-40EC-97B9-4A300407A2FC}" destId="{A036CE17-2748-4099-8E47-4B991AB287DB}" srcOrd="0" destOrd="0" parTransId="{174BC7D0-87FC-48B0-8EED-B7BF8A982B67}" sibTransId="{1C1CC835-338A-4D62-B2BC-2345CC46EAFF}"/>
    <dgm:cxn modelId="{0F78F512-4B2A-42ED-9B11-3AEBEC838EAE}" srcId="{BC25EFE1-2BFA-45D1-BED1-5AF39D46D79C}" destId="{B1802B62-3469-4133-A24A-87DE7548627C}" srcOrd="0" destOrd="0" parTransId="{CD556299-C7CF-4EBC-8FA9-6B5E67137F2F}" sibTransId="{DA33B9B9-3021-48B2-A709-DECE1C743075}"/>
    <dgm:cxn modelId="{08B1F68B-5763-423B-B0A6-99365E187121}" type="presParOf" srcId="{CE67B923-18E1-4195-A150-9069EE33A175}" destId="{F449738A-553D-49A7-98B3-027140CDFEA9}" srcOrd="0" destOrd="0" presId="urn:microsoft.com/office/officeart/2008/layout/BendingPictureCaptionList"/>
    <dgm:cxn modelId="{1C0C57EC-77A5-4AF9-8FF8-D583C4799379}" type="presParOf" srcId="{F449738A-553D-49A7-98B3-027140CDFEA9}" destId="{56F2A11F-57B2-4FA2-A814-99C2B4313AE0}" srcOrd="0" destOrd="0" presId="urn:microsoft.com/office/officeart/2008/layout/BendingPictureCaptionList"/>
    <dgm:cxn modelId="{378AAF14-3EEE-460A-92FD-2624C1BCECD1}" type="presParOf" srcId="{F449738A-553D-49A7-98B3-027140CDFEA9}" destId="{4FD19550-DE6B-4CF8-89A2-26C9A4DA9EDB}" srcOrd="1" destOrd="0" presId="urn:microsoft.com/office/officeart/2008/layout/BendingPictureCaptionList"/>
    <dgm:cxn modelId="{B7687682-A2F6-46DA-9158-6671667F7CCF}" type="presParOf" srcId="{CE67B923-18E1-4195-A150-9069EE33A175}" destId="{B179A301-9C7E-4614-AEA8-AE371EB0375A}" srcOrd="1" destOrd="0" presId="urn:microsoft.com/office/officeart/2008/layout/BendingPictureCaptionList"/>
    <dgm:cxn modelId="{52966CD4-92DE-4231-9841-7E6AA21174B8}" type="presParOf" srcId="{CE67B923-18E1-4195-A150-9069EE33A175}" destId="{F570825E-EA88-4F24-B36A-AE277106FE23}" srcOrd="2" destOrd="0" presId="urn:microsoft.com/office/officeart/2008/layout/BendingPictureCaptionList"/>
    <dgm:cxn modelId="{9FCE3AB1-F456-4B02-879D-3AC6A8CB982C}" type="presParOf" srcId="{F570825E-EA88-4F24-B36A-AE277106FE23}" destId="{1795C66F-0A48-403D-A3F8-B596F4FD086C}" srcOrd="0" destOrd="0" presId="urn:microsoft.com/office/officeart/2008/layout/BendingPictureCaptionList"/>
    <dgm:cxn modelId="{138BA747-8443-4428-80FC-984D2A204D62}" type="presParOf" srcId="{F570825E-EA88-4F24-B36A-AE277106FE23}" destId="{BC91A2E6-B632-4448-8EFC-D4333D23D875}" srcOrd="1" destOrd="0" presId="urn:microsoft.com/office/officeart/2008/layout/BendingPictureCaptionList"/>
    <dgm:cxn modelId="{8D286424-13EC-45BC-8DDB-B6ED3B480629}" type="presParOf" srcId="{CE67B923-18E1-4195-A150-9069EE33A175}" destId="{3DFFDAE2-9C81-4A68-9A2F-FD54BC44200F}" srcOrd="3" destOrd="0" presId="urn:microsoft.com/office/officeart/2008/layout/BendingPictureCaptionList"/>
    <dgm:cxn modelId="{A7796891-B6B1-4FAD-A1D8-02A44AE59E1E}" type="presParOf" srcId="{CE67B923-18E1-4195-A150-9069EE33A175}" destId="{4C538F6E-8101-4AE5-B459-FC26FEB1F318}" srcOrd="4" destOrd="0" presId="urn:microsoft.com/office/officeart/2008/layout/BendingPictureCaptionList"/>
    <dgm:cxn modelId="{54CAA924-3EA6-4DB4-8A2E-C54960333D57}" type="presParOf" srcId="{4C538F6E-8101-4AE5-B459-FC26FEB1F318}" destId="{B9530538-123C-4477-B024-143DB74D9393}" srcOrd="0" destOrd="0" presId="urn:microsoft.com/office/officeart/2008/layout/BendingPictureCaptionList"/>
    <dgm:cxn modelId="{27E279E0-51C2-4DB1-BFDF-3948D5B6042E}" type="presParOf" srcId="{4C538F6E-8101-4AE5-B459-FC26FEB1F318}" destId="{74137798-6FF4-4503-955D-FC3467FDFBBB}" srcOrd="1" destOrd="0" presId="urn:microsoft.com/office/officeart/2008/layout/BendingPictureCaptionList"/>
    <dgm:cxn modelId="{DAF4D118-EF71-4A9E-81BD-94B1929F44DC}" type="presParOf" srcId="{CE67B923-18E1-4195-A150-9069EE33A175}" destId="{FA46F6A3-4F73-4360-BEF0-278FDB785B49}" srcOrd="5" destOrd="0" presId="urn:microsoft.com/office/officeart/2008/layout/BendingPictureCaptionList"/>
    <dgm:cxn modelId="{4B3FA7CF-E6A2-4F18-ADE4-71F2286C5C75}" type="presParOf" srcId="{CE67B923-18E1-4195-A150-9069EE33A175}" destId="{1B819997-592A-49E6-9DAA-07525BF3463A}" srcOrd="6" destOrd="0" presId="urn:microsoft.com/office/officeart/2008/layout/BendingPictureCaptionList"/>
    <dgm:cxn modelId="{81CF4E50-F72C-4715-8A4F-36CDD8632F25}" type="presParOf" srcId="{1B819997-592A-49E6-9DAA-07525BF3463A}" destId="{BE3B60AD-492E-42DF-BE2A-9812FC6AEC68}" srcOrd="0" destOrd="0" presId="urn:microsoft.com/office/officeart/2008/layout/BendingPictureCaptionList"/>
    <dgm:cxn modelId="{157BBE04-EE57-4FF8-AA0B-6150CDA3FB83}" type="presParOf" srcId="{1B819997-592A-49E6-9DAA-07525BF3463A}" destId="{2154B640-FC21-4E0C-808A-F67990C234B1}" srcOrd="1" destOrd="0" presId="urn:microsoft.com/office/officeart/2008/layout/BendingPictureCaptionList"/>
    <dgm:cxn modelId="{023DCF95-3359-4827-955A-562F90879483}" type="presParOf" srcId="{CE67B923-18E1-4195-A150-9069EE33A175}" destId="{D5AE525A-0051-42E0-804A-6F397F8884A4}" srcOrd="7" destOrd="0" presId="urn:microsoft.com/office/officeart/2008/layout/BendingPictureCaptionList"/>
    <dgm:cxn modelId="{C9D7E7DA-49E9-401F-B1FF-BDF1E7A7C8F1}" type="presParOf" srcId="{CE67B923-18E1-4195-A150-9069EE33A175}" destId="{517ADBE0-38C6-4951-A794-6E0386CF91A2}" srcOrd="8" destOrd="0" presId="urn:microsoft.com/office/officeart/2008/layout/BendingPictureCaptionList"/>
    <dgm:cxn modelId="{C9D85433-568F-499A-B01E-4383E306EE8E}" type="presParOf" srcId="{517ADBE0-38C6-4951-A794-6E0386CF91A2}" destId="{5E1BE992-E10D-4989-944C-26D0B6B89BBF}" srcOrd="0" destOrd="0" presId="urn:microsoft.com/office/officeart/2008/layout/BendingPictureCaptionList"/>
    <dgm:cxn modelId="{23D57884-4F1C-43B3-B5FA-A389A9C4DCDF}" type="presParOf" srcId="{517ADBE0-38C6-4951-A794-6E0386CF91A2}" destId="{346E1E01-47B0-4857-B2A6-8247EF18BFBB}" srcOrd="1" destOrd="0" presId="urn:microsoft.com/office/officeart/2008/layout/BendingPictureCaptionList"/>
    <dgm:cxn modelId="{CB7D5450-6E0C-464D-9A44-6402A1C57687}" type="presParOf" srcId="{CE67B923-18E1-4195-A150-9069EE33A175}" destId="{90C51E7C-37CD-4EF0-A649-B8DAD6AD56C3}" srcOrd="9" destOrd="0" presId="urn:microsoft.com/office/officeart/2008/layout/BendingPictureCaptionList"/>
    <dgm:cxn modelId="{14CF07C2-F22E-438A-A0CF-1AB1E1F6F213}" type="presParOf" srcId="{CE67B923-18E1-4195-A150-9069EE33A175}" destId="{9034AB29-C52A-41B0-BC3D-7014A26941A2}" srcOrd="10" destOrd="0" presId="urn:microsoft.com/office/officeart/2008/layout/BendingPictureCaptionList"/>
    <dgm:cxn modelId="{D7C2CDE6-B7AC-48BC-BAB8-260A2BF8E448}" type="presParOf" srcId="{9034AB29-C52A-41B0-BC3D-7014A26941A2}" destId="{6E8221CC-8305-4D61-9A7B-4659177361D0}" srcOrd="0" destOrd="0" presId="urn:microsoft.com/office/officeart/2008/layout/BendingPictureCaptionList"/>
    <dgm:cxn modelId="{ACADAD1C-5DA6-4306-BB13-267C79E9A97C}" type="presParOf" srcId="{9034AB29-C52A-41B0-BC3D-7014A26941A2}" destId="{0FCF10E3-CE44-4D5D-B6C3-D093453FEDD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5E645-A78E-4C6B-BEE9-E6B3B4B5E6A2}">
      <dsp:nvSpPr>
        <dsp:cNvPr id="0" name=""/>
        <dsp:cNvSpPr/>
      </dsp:nvSpPr>
      <dsp:spPr>
        <a:xfrm>
          <a:off x="1333" y="932166"/>
          <a:ext cx="1767365" cy="14577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Factual, Objective type survey</a:t>
          </a:r>
          <a:endParaRPr lang="en-US" sz="1700" kern="1200" dirty="0"/>
        </a:p>
        <a:p>
          <a:pPr marL="171450" lvl="1" indent="-171450" algn="l" defTabSz="755650">
            <a:lnSpc>
              <a:spcPct val="90000"/>
            </a:lnSpc>
            <a:spcBef>
              <a:spcPct val="0"/>
            </a:spcBef>
            <a:spcAft>
              <a:spcPct val="15000"/>
            </a:spcAft>
            <a:buChar char="••"/>
          </a:pPr>
          <a:r>
            <a:rPr lang="en-US" sz="1700" kern="1200" dirty="0" smtClean="0"/>
            <a:t>Analysis later for Mains</a:t>
          </a:r>
          <a:endParaRPr lang="en-US" sz="1700" kern="1200" dirty="0"/>
        </a:p>
      </dsp:txBody>
      <dsp:txXfrm>
        <a:off x="34879" y="965712"/>
        <a:ext cx="1700273" cy="1078249"/>
      </dsp:txXfrm>
    </dsp:sp>
    <dsp:sp modelId="{2A1741C3-E15D-4D94-A8C2-B7EDAD2B02FD}">
      <dsp:nvSpPr>
        <dsp:cNvPr id="0" name=""/>
        <dsp:cNvSpPr/>
      </dsp:nvSpPr>
      <dsp:spPr>
        <a:xfrm>
          <a:off x="960166" y="1155866"/>
          <a:ext cx="2131492" cy="2131492"/>
        </a:xfrm>
        <a:prstGeom prst="leftCircularArrow">
          <a:avLst>
            <a:gd name="adj1" fmla="val 4004"/>
            <a:gd name="adj2" fmla="val 502881"/>
            <a:gd name="adj3" fmla="val 2278392"/>
            <a:gd name="adj4" fmla="val 9024489"/>
            <a:gd name="adj5" fmla="val 467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0300B5-8029-4893-8342-9D0A5B4CEFA1}">
      <dsp:nvSpPr>
        <dsp:cNvPr id="0" name=""/>
        <dsp:cNvSpPr/>
      </dsp:nvSpPr>
      <dsp:spPr>
        <a:xfrm>
          <a:off x="394081" y="2077507"/>
          <a:ext cx="1570991" cy="624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PRE ’17</a:t>
          </a:r>
          <a:endParaRPr lang="en-US" sz="3200" kern="1200" dirty="0"/>
        </a:p>
      </dsp:txBody>
      <dsp:txXfrm>
        <a:off x="412379" y="2095805"/>
        <a:ext cx="1534395" cy="588135"/>
      </dsp:txXfrm>
    </dsp:sp>
    <dsp:sp modelId="{5CE0EF7C-5B22-4251-A8DC-BBF5336F2367}">
      <dsp:nvSpPr>
        <dsp:cNvPr id="0" name=""/>
        <dsp:cNvSpPr/>
      </dsp:nvSpPr>
      <dsp:spPr>
        <a:xfrm>
          <a:off x="2371494" y="932166"/>
          <a:ext cx="1767365" cy="14577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Pass – won’t have time</a:t>
          </a:r>
          <a:endParaRPr lang="en-US" sz="1700" kern="1200" dirty="0"/>
        </a:p>
        <a:p>
          <a:pPr marL="171450" lvl="1" indent="-171450" algn="l" defTabSz="755650">
            <a:lnSpc>
              <a:spcPct val="90000"/>
            </a:lnSpc>
            <a:spcBef>
              <a:spcPct val="0"/>
            </a:spcBef>
            <a:spcAft>
              <a:spcPct val="15000"/>
            </a:spcAft>
            <a:buChar char="••"/>
          </a:pPr>
          <a:r>
            <a:rPr lang="en-US" sz="1700" kern="1200" dirty="0" smtClean="0"/>
            <a:t>Fail won’t analyze paper or survey</a:t>
          </a:r>
          <a:endParaRPr lang="en-US" sz="1700" kern="1200" dirty="0"/>
        </a:p>
      </dsp:txBody>
      <dsp:txXfrm>
        <a:off x="2405040" y="1278077"/>
        <a:ext cx="1700273" cy="1078249"/>
      </dsp:txXfrm>
    </dsp:sp>
    <dsp:sp modelId="{6009A188-B130-43E9-94A5-185C8F0BBD71}">
      <dsp:nvSpPr>
        <dsp:cNvPr id="0" name=""/>
        <dsp:cNvSpPr/>
      </dsp:nvSpPr>
      <dsp:spPr>
        <a:xfrm>
          <a:off x="3315598" y="-22475"/>
          <a:ext cx="2357322" cy="2357322"/>
        </a:xfrm>
        <a:prstGeom prst="circularArrow">
          <a:avLst>
            <a:gd name="adj1" fmla="val 3621"/>
            <a:gd name="adj2" fmla="val 450525"/>
            <a:gd name="adj3" fmla="val 19373964"/>
            <a:gd name="adj4" fmla="val 12575511"/>
            <a:gd name="adj5" fmla="val 42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062850-69CB-4606-8236-679904722A6E}">
      <dsp:nvSpPr>
        <dsp:cNvPr id="0" name=""/>
        <dsp:cNvSpPr/>
      </dsp:nvSpPr>
      <dsp:spPr>
        <a:xfrm>
          <a:off x="2764241" y="619800"/>
          <a:ext cx="1570991" cy="624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Mains’17</a:t>
          </a:r>
          <a:endParaRPr lang="en-US" sz="3200" kern="1200" dirty="0"/>
        </a:p>
      </dsp:txBody>
      <dsp:txXfrm>
        <a:off x="2782539" y="638098"/>
        <a:ext cx="1534395" cy="588135"/>
      </dsp:txXfrm>
    </dsp:sp>
    <dsp:sp modelId="{37CF94D7-8EF6-4CB9-AD7D-6039A5661DA8}">
      <dsp:nvSpPr>
        <dsp:cNvPr id="0" name=""/>
        <dsp:cNvSpPr/>
      </dsp:nvSpPr>
      <dsp:spPr>
        <a:xfrm>
          <a:off x="4741654" y="932166"/>
          <a:ext cx="1767365" cy="14577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BES17 no longer priority </a:t>
          </a:r>
          <a:endParaRPr lang="en-US" sz="1700" kern="1200" dirty="0"/>
        </a:p>
      </dsp:txBody>
      <dsp:txXfrm>
        <a:off x="4775200" y="965712"/>
        <a:ext cx="1700273" cy="1078249"/>
      </dsp:txXfrm>
    </dsp:sp>
    <dsp:sp modelId="{12E94347-E064-4DFA-A780-AED548A51CBC}">
      <dsp:nvSpPr>
        <dsp:cNvPr id="0" name=""/>
        <dsp:cNvSpPr/>
      </dsp:nvSpPr>
      <dsp:spPr>
        <a:xfrm>
          <a:off x="5700487" y="1155866"/>
          <a:ext cx="2131492" cy="2131492"/>
        </a:xfrm>
        <a:prstGeom prst="leftCircularArrow">
          <a:avLst>
            <a:gd name="adj1" fmla="val 4004"/>
            <a:gd name="adj2" fmla="val 502881"/>
            <a:gd name="adj3" fmla="val 2278392"/>
            <a:gd name="adj4" fmla="val 9024489"/>
            <a:gd name="adj5" fmla="val 467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53996E-73D4-48FC-831C-24B9FCBF37BC}">
      <dsp:nvSpPr>
        <dsp:cNvPr id="0" name=""/>
        <dsp:cNvSpPr/>
      </dsp:nvSpPr>
      <dsp:spPr>
        <a:xfrm>
          <a:off x="5134402" y="2077507"/>
          <a:ext cx="1570991" cy="624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Pre’18</a:t>
          </a:r>
          <a:endParaRPr lang="en-US" sz="3200" kern="1200" dirty="0"/>
        </a:p>
      </dsp:txBody>
      <dsp:txXfrm>
        <a:off x="5152700" y="2095805"/>
        <a:ext cx="1534395" cy="588135"/>
      </dsp:txXfrm>
    </dsp:sp>
    <dsp:sp modelId="{262C3350-070B-4910-9328-4EED1BEE12DB}">
      <dsp:nvSpPr>
        <dsp:cNvPr id="0" name=""/>
        <dsp:cNvSpPr/>
      </dsp:nvSpPr>
      <dsp:spPr>
        <a:xfrm>
          <a:off x="7111815" y="932166"/>
          <a:ext cx="1767365" cy="14577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…..cycle </a:t>
          </a:r>
          <a:endParaRPr lang="en-US" sz="1700" kern="1200" dirty="0"/>
        </a:p>
      </dsp:txBody>
      <dsp:txXfrm>
        <a:off x="7145361" y="1278077"/>
        <a:ext cx="1700273" cy="1078249"/>
      </dsp:txXfrm>
    </dsp:sp>
    <dsp:sp modelId="{2C3E3A89-3C25-4F2F-80E5-E33BA3F36946}">
      <dsp:nvSpPr>
        <dsp:cNvPr id="0" name=""/>
        <dsp:cNvSpPr/>
      </dsp:nvSpPr>
      <dsp:spPr>
        <a:xfrm>
          <a:off x="7504563" y="619800"/>
          <a:ext cx="1570991" cy="624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FAIL</a:t>
          </a:r>
          <a:endParaRPr lang="en-US" sz="3200" kern="1200" dirty="0"/>
        </a:p>
      </dsp:txBody>
      <dsp:txXfrm>
        <a:off x="7522861" y="638098"/>
        <a:ext cx="1534395" cy="5881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4EA74-525E-4675-93B9-A730491B9FB4}">
      <dsp:nvSpPr>
        <dsp:cNvPr id="0" name=""/>
        <dsp:cNvSpPr/>
      </dsp:nvSpPr>
      <dsp:spPr>
        <a:xfrm>
          <a:off x="1432210" y="3131718"/>
          <a:ext cx="566411" cy="2158579"/>
        </a:xfrm>
        <a:custGeom>
          <a:avLst/>
          <a:gdLst/>
          <a:ahLst/>
          <a:cxnLst/>
          <a:rect l="0" t="0" r="0" b="0"/>
          <a:pathLst>
            <a:path>
              <a:moveTo>
                <a:pt x="0" y="0"/>
              </a:moveTo>
              <a:lnTo>
                <a:pt x="283205" y="0"/>
              </a:lnTo>
              <a:lnTo>
                <a:pt x="283205" y="2158579"/>
              </a:lnTo>
              <a:lnTo>
                <a:pt x="566411" y="21585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1659625" y="4155216"/>
        <a:ext cx="111582" cy="111582"/>
      </dsp:txXfrm>
    </dsp:sp>
    <dsp:sp modelId="{C938F408-6713-4674-A790-B6D16D033998}">
      <dsp:nvSpPr>
        <dsp:cNvPr id="0" name=""/>
        <dsp:cNvSpPr/>
      </dsp:nvSpPr>
      <dsp:spPr>
        <a:xfrm>
          <a:off x="1432210" y="3131718"/>
          <a:ext cx="566411" cy="1079289"/>
        </a:xfrm>
        <a:custGeom>
          <a:avLst/>
          <a:gdLst/>
          <a:ahLst/>
          <a:cxnLst/>
          <a:rect l="0" t="0" r="0" b="0"/>
          <a:pathLst>
            <a:path>
              <a:moveTo>
                <a:pt x="0" y="0"/>
              </a:moveTo>
              <a:lnTo>
                <a:pt x="283205" y="0"/>
              </a:lnTo>
              <a:lnTo>
                <a:pt x="283205" y="1079289"/>
              </a:lnTo>
              <a:lnTo>
                <a:pt x="566411" y="107928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84944" y="3640891"/>
        <a:ext cx="60944" cy="60944"/>
      </dsp:txXfrm>
    </dsp:sp>
    <dsp:sp modelId="{D3C3027F-2EC0-4561-8737-43E1744F9611}">
      <dsp:nvSpPr>
        <dsp:cNvPr id="0" name=""/>
        <dsp:cNvSpPr/>
      </dsp:nvSpPr>
      <dsp:spPr>
        <a:xfrm>
          <a:off x="1432210" y="3085998"/>
          <a:ext cx="566411" cy="91440"/>
        </a:xfrm>
        <a:custGeom>
          <a:avLst/>
          <a:gdLst/>
          <a:ahLst/>
          <a:cxnLst/>
          <a:rect l="0" t="0" r="0" b="0"/>
          <a:pathLst>
            <a:path>
              <a:moveTo>
                <a:pt x="0" y="45720"/>
              </a:moveTo>
              <a:lnTo>
                <a:pt x="566411"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01256" y="3117558"/>
        <a:ext cx="28320" cy="28320"/>
      </dsp:txXfrm>
    </dsp:sp>
    <dsp:sp modelId="{9F2471FF-CDDD-4DA4-9CF5-4FBFDAC5BF28}">
      <dsp:nvSpPr>
        <dsp:cNvPr id="0" name=""/>
        <dsp:cNvSpPr/>
      </dsp:nvSpPr>
      <dsp:spPr>
        <a:xfrm>
          <a:off x="1432210" y="2052428"/>
          <a:ext cx="566411" cy="1079289"/>
        </a:xfrm>
        <a:custGeom>
          <a:avLst/>
          <a:gdLst/>
          <a:ahLst/>
          <a:cxnLst/>
          <a:rect l="0" t="0" r="0" b="0"/>
          <a:pathLst>
            <a:path>
              <a:moveTo>
                <a:pt x="0" y="1079289"/>
              </a:moveTo>
              <a:lnTo>
                <a:pt x="283205" y="1079289"/>
              </a:lnTo>
              <a:lnTo>
                <a:pt x="283205" y="0"/>
              </a:lnTo>
              <a:lnTo>
                <a:pt x="566411"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84944" y="2561601"/>
        <a:ext cx="60944" cy="60944"/>
      </dsp:txXfrm>
    </dsp:sp>
    <dsp:sp modelId="{AD811985-4F87-4088-90AA-0111AE17ACF5}">
      <dsp:nvSpPr>
        <dsp:cNvPr id="0" name=""/>
        <dsp:cNvSpPr/>
      </dsp:nvSpPr>
      <dsp:spPr>
        <a:xfrm>
          <a:off x="4830678" y="973138"/>
          <a:ext cx="566411" cy="539644"/>
        </a:xfrm>
        <a:custGeom>
          <a:avLst/>
          <a:gdLst/>
          <a:ahLst/>
          <a:cxnLst/>
          <a:rect l="0" t="0" r="0" b="0"/>
          <a:pathLst>
            <a:path>
              <a:moveTo>
                <a:pt x="0" y="0"/>
              </a:moveTo>
              <a:lnTo>
                <a:pt x="283205" y="0"/>
              </a:lnTo>
              <a:lnTo>
                <a:pt x="283205" y="539644"/>
              </a:lnTo>
              <a:lnTo>
                <a:pt x="566411" y="53964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094325" y="1223403"/>
        <a:ext cx="39116" cy="39116"/>
      </dsp:txXfrm>
    </dsp:sp>
    <dsp:sp modelId="{1C8B299E-5FC9-4F0B-BB5B-4E92AE19B16B}">
      <dsp:nvSpPr>
        <dsp:cNvPr id="0" name=""/>
        <dsp:cNvSpPr/>
      </dsp:nvSpPr>
      <dsp:spPr>
        <a:xfrm>
          <a:off x="4830678" y="441886"/>
          <a:ext cx="566411" cy="531252"/>
        </a:xfrm>
        <a:custGeom>
          <a:avLst/>
          <a:gdLst/>
          <a:ahLst/>
          <a:cxnLst/>
          <a:rect l="0" t="0" r="0" b="0"/>
          <a:pathLst>
            <a:path>
              <a:moveTo>
                <a:pt x="0" y="531252"/>
              </a:moveTo>
              <a:lnTo>
                <a:pt x="283205" y="531252"/>
              </a:lnTo>
              <a:lnTo>
                <a:pt x="283205" y="0"/>
              </a:lnTo>
              <a:lnTo>
                <a:pt x="56641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094469" y="688098"/>
        <a:ext cx="38828" cy="38828"/>
      </dsp:txXfrm>
    </dsp:sp>
    <dsp:sp modelId="{34029BC2-BA7E-4869-AE3F-935AE4E67073}">
      <dsp:nvSpPr>
        <dsp:cNvPr id="0" name=""/>
        <dsp:cNvSpPr/>
      </dsp:nvSpPr>
      <dsp:spPr>
        <a:xfrm>
          <a:off x="1432210" y="973138"/>
          <a:ext cx="566411" cy="2158579"/>
        </a:xfrm>
        <a:custGeom>
          <a:avLst/>
          <a:gdLst/>
          <a:ahLst/>
          <a:cxnLst/>
          <a:rect l="0" t="0" r="0" b="0"/>
          <a:pathLst>
            <a:path>
              <a:moveTo>
                <a:pt x="0" y="2158579"/>
              </a:moveTo>
              <a:lnTo>
                <a:pt x="283205" y="2158579"/>
              </a:lnTo>
              <a:lnTo>
                <a:pt x="283205" y="0"/>
              </a:lnTo>
              <a:lnTo>
                <a:pt x="566411"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1659625" y="1996637"/>
        <a:ext cx="111582" cy="111582"/>
      </dsp:txXfrm>
    </dsp:sp>
    <dsp:sp modelId="{AA7FF810-541C-4274-8A9E-20E97E3A4D96}">
      <dsp:nvSpPr>
        <dsp:cNvPr id="0" name=""/>
        <dsp:cNvSpPr/>
      </dsp:nvSpPr>
      <dsp:spPr>
        <a:xfrm rot="16200000">
          <a:off x="-1271693" y="2700002"/>
          <a:ext cx="4544377" cy="863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2667000">
            <a:lnSpc>
              <a:spcPct val="90000"/>
            </a:lnSpc>
            <a:spcBef>
              <a:spcPct val="0"/>
            </a:spcBef>
            <a:spcAft>
              <a:spcPct val="35000"/>
            </a:spcAft>
          </a:pPr>
          <a:r>
            <a:rPr lang="en-US" sz="6000" kern="1200" dirty="0" smtClean="0"/>
            <a:t>Finance Min.</a:t>
          </a:r>
          <a:endParaRPr lang="en-US" sz="6000" kern="1200" dirty="0"/>
        </a:p>
      </dsp:txBody>
      <dsp:txXfrm>
        <a:off x="-1271693" y="2700002"/>
        <a:ext cx="4544377" cy="863431"/>
      </dsp:txXfrm>
    </dsp:sp>
    <dsp:sp modelId="{19D618CA-5A78-460E-BA04-885A0F6E96B0}">
      <dsp:nvSpPr>
        <dsp:cNvPr id="0" name=""/>
        <dsp:cNvSpPr/>
      </dsp:nvSpPr>
      <dsp:spPr>
        <a:xfrm>
          <a:off x="1998622" y="541423"/>
          <a:ext cx="2832056" cy="8634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Economic </a:t>
          </a:r>
          <a:r>
            <a:rPr lang="en-US" sz="2100" kern="1200" dirty="0" smtClean="0"/>
            <a:t>Affairs (</a:t>
          </a:r>
          <a:r>
            <a:rPr lang="en-US" sz="2100" kern="1200" dirty="0" err="1" smtClean="0"/>
            <a:t>Shantikanta</a:t>
          </a:r>
          <a:r>
            <a:rPr lang="en-US" sz="2100" kern="1200" dirty="0" smtClean="0"/>
            <a:t> Das)</a:t>
          </a:r>
          <a:endParaRPr lang="en-US" sz="2100" kern="1200" dirty="0"/>
        </a:p>
      </dsp:txBody>
      <dsp:txXfrm>
        <a:off x="1998622" y="541423"/>
        <a:ext cx="2832056" cy="863431"/>
      </dsp:txXfrm>
    </dsp:sp>
    <dsp:sp modelId="{4FFA6B84-E6F6-407E-8059-F78C16BA2928}">
      <dsp:nvSpPr>
        <dsp:cNvPr id="0" name=""/>
        <dsp:cNvSpPr/>
      </dsp:nvSpPr>
      <dsp:spPr>
        <a:xfrm>
          <a:off x="5397089" y="10170"/>
          <a:ext cx="2832056" cy="86343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Eco. Survey (31Jan)</a:t>
          </a:r>
          <a:br>
            <a:rPr lang="en-US" sz="2100" kern="1200" dirty="0" smtClean="0"/>
          </a:br>
          <a:r>
            <a:rPr lang="en-US" sz="2100" kern="1200" dirty="0" smtClean="0"/>
            <a:t>Chief Eco. Advisor</a:t>
          </a:r>
          <a:endParaRPr lang="en-US" sz="2100" kern="1200" dirty="0"/>
        </a:p>
      </dsp:txBody>
      <dsp:txXfrm>
        <a:off x="5397089" y="10170"/>
        <a:ext cx="2832056" cy="863431"/>
      </dsp:txXfrm>
    </dsp:sp>
    <dsp:sp modelId="{DFFB5A84-7F37-419B-AF36-8F9E24B7BCAC}">
      <dsp:nvSpPr>
        <dsp:cNvPr id="0" name=""/>
        <dsp:cNvSpPr/>
      </dsp:nvSpPr>
      <dsp:spPr>
        <a:xfrm>
          <a:off x="5397089" y="1081067"/>
          <a:ext cx="2832056" cy="86343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Budget (1Feb)</a:t>
          </a:r>
          <a:endParaRPr lang="en-US" sz="2100" kern="1200" dirty="0"/>
        </a:p>
      </dsp:txBody>
      <dsp:txXfrm>
        <a:off x="5397089" y="1081067"/>
        <a:ext cx="2832056" cy="863431"/>
      </dsp:txXfrm>
    </dsp:sp>
    <dsp:sp modelId="{0C86C9D1-9E8B-4457-BD48-96E8714B0211}">
      <dsp:nvSpPr>
        <dsp:cNvPr id="0" name=""/>
        <dsp:cNvSpPr/>
      </dsp:nvSpPr>
      <dsp:spPr>
        <a:xfrm>
          <a:off x="1998622" y="1620712"/>
          <a:ext cx="2832056" cy="863431"/>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Expenditure (Ashok </a:t>
          </a:r>
          <a:r>
            <a:rPr lang="en-US" sz="2100" kern="1200" dirty="0" err="1" smtClean="0"/>
            <a:t>Lavasa</a:t>
          </a:r>
          <a:r>
            <a:rPr lang="en-US" sz="2100" kern="1200" dirty="0" smtClean="0"/>
            <a:t>)</a:t>
          </a:r>
          <a:endParaRPr lang="en-US" sz="2100" kern="1200" dirty="0"/>
        </a:p>
      </dsp:txBody>
      <dsp:txXfrm>
        <a:off x="1998622" y="1620712"/>
        <a:ext cx="2832056" cy="863431"/>
      </dsp:txXfrm>
    </dsp:sp>
    <dsp:sp modelId="{7B74A726-25E2-432B-BBDF-1C6313CF547B}">
      <dsp:nvSpPr>
        <dsp:cNvPr id="0" name=""/>
        <dsp:cNvSpPr/>
      </dsp:nvSpPr>
      <dsp:spPr>
        <a:xfrm>
          <a:off x="1998622" y="2700002"/>
          <a:ext cx="2832056" cy="8634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Revenue (</a:t>
          </a:r>
          <a:r>
            <a:rPr lang="en-US" sz="2100" kern="1200" dirty="0" err="1" smtClean="0"/>
            <a:t>Adhiya</a:t>
          </a:r>
          <a:r>
            <a:rPr lang="en-US" sz="2100" kern="1200" dirty="0" smtClean="0"/>
            <a:t>)</a:t>
          </a:r>
          <a:endParaRPr lang="en-US" sz="2100" kern="1200" dirty="0"/>
        </a:p>
      </dsp:txBody>
      <dsp:txXfrm>
        <a:off x="1998622" y="2700002"/>
        <a:ext cx="2832056" cy="863431"/>
      </dsp:txXfrm>
    </dsp:sp>
    <dsp:sp modelId="{FC7ED224-3E4F-4ADA-AE8E-8C1FB35E6678}">
      <dsp:nvSpPr>
        <dsp:cNvPr id="0" name=""/>
        <dsp:cNvSpPr/>
      </dsp:nvSpPr>
      <dsp:spPr>
        <a:xfrm>
          <a:off x="1998622" y="3779292"/>
          <a:ext cx="2832056" cy="8634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Financial services</a:t>
          </a:r>
        </a:p>
      </dsp:txBody>
      <dsp:txXfrm>
        <a:off x="1998622" y="3779292"/>
        <a:ext cx="2832056" cy="863431"/>
      </dsp:txXfrm>
    </dsp:sp>
    <dsp:sp modelId="{7010CF0E-91DE-452D-A2F3-8E8CC75D75ED}">
      <dsp:nvSpPr>
        <dsp:cNvPr id="0" name=""/>
        <dsp:cNvSpPr/>
      </dsp:nvSpPr>
      <dsp:spPr>
        <a:xfrm>
          <a:off x="1998622" y="4858582"/>
          <a:ext cx="2832056" cy="8634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Department  Investment </a:t>
          </a:r>
          <a:r>
            <a:rPr lang="en-US" sz="2100" kern="1200" dirty="0"/>
            <a:t>&amp; Public Asset  Management </a:t>
          </a:r>
          <a:r>
            <a:rPr lang="en-US" sz="2100" kern="1200" dirty="0" smtClean="0"/>
            <a:t> (DIPAM)</a:t>
          </a:r>
          <a:endParaRPr lang="en-US" sz="2100" kern="1200" dirty="0"/>
        </a:p>
      </dsp:txBody>
      <dsp:txXfrm>
        <a:off x="1998622" y="4858582"/>
        <a:ext cx="2832056" cy="863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44A62-078A-4AC6-AF53-8D36AC23F78E}">
      <dsp:nvSpPr>
        <dsp:cNvPr id="0" name=""/>
        <dsp:cNvSpPr/>
      </dsp:nvSpPr>
      <dsp:spPr>
        <a:xfrm>
          <a:off x="1108769" y="348053"/>
          <a:ext cx="4051877" cy="140716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AB7D43-D6FB-4A84-99D6-D7B671CA4781}">
      <dsp:nvSpPr>
        <dsp:cNvPr id="0" name=""/>
        <dsp:cNvSpPr/>
      </dsp:nvSpPr>
      <dsp:spPr>
        <a:xfrm>
          <a:off x="2748366" y="3793720"/>
          <a:ext cx="785247" cy="502558"/>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35FD2E-3985-41B1-93DB-383BC269F7DE}">
      <dsp:nvSpPr>
        <dsp:cNvPr id="0" name=""/>
        <dsp:cNvSpPr/>
      </dsp:nvSpPr>
      <dsp:spPr>
        <a:xfrm>
          <a:off x="1256396" y="4195766"/>
          <a:ext cx="3769188" cy="942297"/>
        </a:xfrm>
        <a:prstGeom prst="rect">
          <a:avLst/>
        </a:prstGeom>
        <a:solidFill>
          <a:srgbClr val="7030A0"/>
        </a:solid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Department  of Economic Affairs</a:t>
          </a:r>
          <a:endParaRPr lang="en-US" sz="2300" kern="1200" dirty="0"/>
        </a:p>
      </dsp:txBody>
      <dsp:txXfrm>
        <a:off x="1256396" y="4195766"/>
        <a:ext cx="3769188" cy="942297"/>
      </dsp:txXfrm>
    </dsp:sp>
    <dsp:sp modelId="{AB119669-79E3-45C3-9A47-08418069E8CA}">
      <dsp:nvSpPr>
        <dsp:cNvPr id="0" name=""/>
        <dsp:cNvSpPr/>
      </dsp:nvSpPr>
      <dsp:spPr>
        <a:xfrm>
          <a:off x="2581894" y="1863895"/>
          <a:ext cx="1413445" cy="14134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Chief Eco. Advisor to FM</a:t>
          </a:r>
          <a:endParaRPr lang="en-US" sz="1900" kern="1200" dirty="0"/>
        </a:p>
      </dsp:txBody>
      <dsp:txXfrm>
        <a:off x="2788888" y="2070889"/>
        <a:ext cx="999457" cy="999457"/>
      </dsp:txXfrm>
    </dsp:sp>
    <dsp:sp modelId="{1B5E7C3A-2B9F-48D2-90F5-1DB516B72373}">
      <dsp:nvSpPr>
        <dsp:cNvPr id="0" name=""/>
        <dsp:cNvSpPr/>
      </dsp:nvSpPr>
      <dsp:spPr>
        <a:xfrm>
          <a:off x="1570495" y="803497"/>
          <a:ext cx="1413445" cy="14134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Ministries, Experts</a:t>
          </a:r>
          <a:endParaRPr lang="en-US" sz="1900" kern="1200" dirty="0"/>
        </a:p>
      </dsp:txBody>
      <dsp:txXfrm>
        <a:off x="1777489" y="1010491"/>
        <a:ext cx="999457" cy="999457"/>
      </dsp:txXfrm>
    </dsp:sp>
    <dsp:sp modelId="{99CD540D-B933-442E-AB4A-3C42F2AE4712}">
      <dsp:nvSpPr>
        <dsp:cNvPr id="0" name=""/>
        <dsp:cNvSpPr/>
      </dsp:nvSpPr>
      <dsp:spPr>
        <a:xfrm>
          <a:off x="3015350" y="461757"/>
          <a:ext cx="1413445" cy="14134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CSO</a:t>
          </a:r>
          <a:endParaRPr lang="en-US" sz="1900" kern="1200" dirty="0"/>
        </a:p>
      </dsp:txBody>
      <dsp:txXfrm>
        <a:off x="3222344" y="668751"/>
        <a:ext cx="999457" cy="999457"/>
      </dsp:txXfrm>
    </dsp:sp>
    <dsp:sp modelId="{297BEF8A-9BAB-490B-8A34-55D23F15097C}">
      <dsp:nvSpPr>
        <dsp:cNvPr id="0" name=""/>
        <dsp:cNvSpPr/>
      </dsp:nvSpPr>
      <dsp:spPr>
        <a:xfrm>
          <a:off x="942297" y="175299"/>
          <a:ext cx="4397386" cy="351790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AFFB4-FA01-4C95-97FA-6864E016BFBB}">
      <dsp:nvSpPr>
        <dsp:cNvPr id="0" name=""/>
        <dsp:cNvSpPr/>
      </dsp:nvSpPr>
      <dsp:spPr>
        <a:xfrm rot="5400000">
          <a:off x="331338" y="718553"/>
          <a:ext cx="992833" cy="165205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DAE0A-A00E-49B3-A3E6-EC7AB52A3296}">
      <dsp:nvSpPr>
        <dsp:cNvPr id="0" name=""/>
        <dsp:cNvSpPr/>
      </dsp:nvSpPr>
      <dsp:spPr>
        <a:xfrm>
          <a:off x="165609" y="1212161"/>
          <a:ext cx="1491482" cy="1307372"/>
        </a:xfrm>
        <a:prstGeom prst="rect">
          <a:avLst/>
        </a:prstGeom>
        <a:solidFill>
          <a:schemeClr val="bg1">
            <a:lumMod val="85000"/>
            <a:lumOff val="1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Finance Secretary</a:t>
          </a:r>
          <a:endParaRPr lang="en-US" sz="1800" kern="1200" dirty="0"/>
        </a:p>
      </dsp:txBody>
      <dsp:txXfrm>
        <a:off x="165609" y="1212161"/>
        <a:ext cx="1491482" cy="1307372"/>
      </dsp:txXfrm>
    </dsp:sp>
    <dsp:sp modelId="{D52F5215-DD50-4469-9AB9-8D1FFC655CA7}">
      <dsp:nvSpPr>
        <dsp:cNvPr id="0" name=""/>
        <dsp:cNvSpPr/>
      </dsp:nvSpPr>
      <dsp:spPr>
        <a:xfrm>
          <a:off x="1375680" y="596927"/>
          <a:ext cx="281411" cy="28141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44065-3F72-4A8A-826C-8F1120E550B3}">
      <dsp:nvSpPr>
        <dsp:cNvPr id="0" name=""/>
        <dsp:cNvSpPr/>
      </dsp:nvSpPr>
      <dsp:spPr>
        <a:xfrm rot="5400000">
          <a:off x="2157204" y="266740"/>
          <a:ext cx="992833" cy="165205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97FEAB-A244-48BC-8B27-A9C755683977}">
      <dsp:nvSpPr>
        <dsp:cNvPr id="0" name=""/>
        <dsp:cNvSpPr/>
      </dsp:nvSpPr>
      <dsp:spPr>
        <a:xfrm>
          <a:off x="1991476" y="760348"/>
          <a:ext cx="1491482" cy="1307372"/>
        </a:xfrm>
        <a:prstGeom prst="rect">
          <a:avLst/>
        </a:prstGeom>
        <a:solidFill>
          <a:schemeClr val="bg1">
            <a:lumMod val="85000"/>
            <a:lumOff val="1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Finance Minister</a:t>
          </a:r>
          <a:br>
            <a:rPr lang="en-US" sz="1800" kern="1200" dirty="0" smtClean="0"/>
          </a:br>
          <a:r>
            <a:rPr lang="en-US" sz="1800" kern="1200" dirty="0" err="1" smtClean="0">
              <a:solidFill>
                <a:srgbClr val="FFC000"/>
              </a:solidFill>
            </a:rPr>
            <a:t>Jaitley</a:t>
          </a:r>
          <a:r>
            <a:rPr lang="en-US" sz="1800" kern="1200" dirty="0" smtClean="0">
              <a:solidFill>
                <a:srgbClr val="FFC000"/>
              </a:solidFill>
            </a:rPr>
            <a:t> first time authored a section </a:t>
          </a:r>
          <a:endParaRPr lang="en-US" sz="1800" kern="1200" dirty="0"/>
        </a:p>
      </dsp:txBody>
      <dsp:txXfrm>
        <a:off x="1991476" y="760348"/>
        <a:ext cx="1491482" cy="1307372"/>
      </dsp:txXfrm>
    </dsp:sp>
    <dsp:sp modelId="{E24C0AA3-8D06-48A4-85AD-DB2EE6F53D2E}">
      <dsp:nvSpPr>
        <dsp:cNvPr id="0" name=""/>
        <dsp:cNvSpPr/>
      </dsp:nvSpPr>
      <dsp:spPr>
        <a:xfrm>
          <a:off x="3201547" y="145114"/>
          <a:ext cx="281411" cy="28141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C99C50-4537-457B-BC73-B1CA890143A5}">
      <dsp:nvSpPr>
        <dsp:cNvPr id="0" name=""/>
        <dsp:cNvSpPr/>
      </dsp:nvSpPr>
      <dsp:spPr>
        <a:xfrm rot="5400000">
          <a:off x="3983070" y="-185071"/>
          <a:ext cx="992833" cy="165205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481248-8112-4845-BFB8-090BB828D0D6}">
      <dsp:nvSpPr>
        <dsp:cNvPr id="0" name=""/>
        <dsp:cNvSpPr/>
      </dsp:nvSpPr>
      <dsp:spPr>
        <a:xfrm>
          <a:off x="3817342" y="308536"/>
          <a:ext cx="1491482" cy="1307372"/>
        </a:xfrm>
        <a:prstGeom prst="rect">
          <a:avLst/>
        </a:prstGeom>
        <a:solidFill>
          <a:schemeClr val="bg1">
            <a:lumMod val="85000"/>
            <a:lumOff val="1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Parliament</a:t>
          </a:r>
          <a:br>
            <a:rPr lang="en-US" sz="1800" kern="1200" dirty="0" smtClean="0"/>
          </a:br>
          <a:r>
            <a:rPr lang="en-US" sz="1800" kern="1200" dirty="0" smtClean="0">
              <a:solidFill>
                <a:srgbClr val="FFC000"/>
              </a:solidFill>
            </a:rPr>
            <a:t>Oxford authorized for hardcopy. amazon piracy</a:t>
          </a:r>
          <a:endParaRPr lang="en-US" sz="1800" kern="1200" dirty="0">
            <a:solidFill>
              <a:srgbClr val="FFC000"/>
            </a:solidFill>
          </a:endParaRPr>
        </a:p>
      </dsp:txBody>
      <dsp:txXfrm>
        <a:off x="3817342" y="308536"/>
        <a:ext cx="1491482" cy="13073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7B802-E00A-4F9F-AA8D-91D5D960D5FA}">
      <dsp:nvSpPr>
        <dsp:cNvPr id="0" name=""/>
        <dsp:cNvSpPr/>
      </dsp:nvSpPr>
      <dsp:spPr>
        <a:xfrm>
          <a:off x="0" y="5406317"/>
          <a:ext cx="8848725" cy="118277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2016-17 (14 chapters)</a:t>
          </a:r>
          <a:endParaRPr lang="en-US" sz="2400" kern="1200" dirty="0"/>
        </a:p>
      </dsp:txBody>
      <dsp:txXfrm>
        <a:off x="0" y="5406317"/>
        <a:ext cx="8848725" cy="638695"/>
      </dsp:txXfrm>
    </dsp:sp>
    <dsp:sp modelId="{B85B318C-44D2-4874-994A-3E31CD18D346}">
      <dsp:nvSpPr>
        <dsp:cNvPr id="0" name=""/>
        <dsp:cNvSpPr/>
      </dsp:nvSpPr>
      <dsp:spPr>
        <a:xfrm>
          <a:off x="0" y="6021358"/>
          <a:ext cx="4424362" cy="54407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Vol1. | </a:t>
          </a:r>
          <a:r>
            <a:rPr lang="en-US" sz="2400" b="1" u="sng" kern="1200" dirty="0" smtClean="0"/>
            <a:t>Vol2 later on</a:t>
          </a:r>
          <a:endParaRPr lang="en-US" sz="2400" b="1" u="sng" kern="1200" dirty="0"/>
        </a:p>
      </dsp:txBody>
      <dsp:txXfrm>
        <a:off x="0" y="6021358"/>
        <a:ext cx="4424362" cy="544074"/>
      </dsp:txXfrm>
    </dsp:sp>
    <dsp:sp modelId="{82AB4895-CD45-43F1-8FE4-AAA3CA151EDA}">
      <dsp:nvSpPr>
        <dsp:cNvPr id="0" name=""/>
        <dsp:cNvSpPr/>
      </dsp:nvSpPr>
      <dsp:spPr>
        <a:xfrm>
          <a:off x="4424362" y="6021358"/>
          <a:ext cx="4424362" cy="54407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No theme in PDF: med. Term eco future = special challenge.</a:t>
          </a:r>
          <a:endParaRPr lang="en-US" sz="2400" kern="1200" dirty="0"/>
        </a:p>
      </dsp:txBody>
      <dsp:txXfrm>
        <a:off x="4424362" y="6021358"/>
        <a:ext cx="4424362" cy="544074"/>
      </dsp:txXfrm>
    </dsp:sp>
    <dsp:sp modelId="{9428C09E-E3A5-49B6-8548-2AA823AB54D9}">
      <dsp:nvSpPr>
        <dsp:cNvPr id="0" name=""/>
        <dsp:cNvSpPr/>
      </dsp:nvSpPr>
      <dsp:spPr>
        <a:xfrm rot="10800000">
          <a:off x="0" y="3604958"/>
          <a:ext cx="8848725" cy="1819100"/>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2015-16</a:t>
          </a:r>
          <a:endParaRPr lang="en-US" sz="2400" kern="1200" dirty="0"/>
        </a:p>
      </dsp:txBody>
      <dsp:txXfrm rot="-10800000">
        <a:off x="0" y="3604958"/>
        <a:ext cx="8848725" cy="638504"/>
      </dsp:txXfrm>
    </dsp:sp>
    <dsp:sp modelId="{802516A9-C1A4-4C16-A02D-6326031C3076}">
      <dsp:nvSpPr>
        <dsp:cNvPr id="0" name=""/>
        <dsp:cNvSpPr/>
      </dsp:nvSpPr>
      <dsp:spPr>
        <a:xfrm>
          <a:off x="0" y="4243463"/>
          <a:ext cx="4424362" cy="5439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Vol1: future | Vol: 2 Past data</a:t>
          </a:r>
          <a:endParaRPr lang="en-US" sz="2400" kern="1200" dirty="0"/>
        </a:p>
      </dsp:txBody>
      <dsp:txXfrm>
        <a:off x="0" y="4243463"/>
        <a:ext cx="4424362" cy="543911"/>
      </dsp:txXfrm>
    </dsp:sp>
    <dsp:sp modelId="{4941176D-4C0F-430A-B6F0-DFAF14072945}">
      <dsp:nvSpPr>
        <dsp:cNvPr id="0" name=""/>
        <dsp:cNvSpPr/>
      </dsp:nvSpPr>
      <dsp:spPr>
        <a:xfrm>
          <a:off x="4424362" y="4243463"/>
          <a:ext cx="4424362" cy="5439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No theme in PDF: TBS-4D, Reg. Cholesterol, JAM-BAPU</a:t>
          </a:r>
          <a:endParaRPr lang="en-US" sz="2400" kern="1200" dirty="0"/>
        </a:p>
      </dsp:txBody>
      <dsp:txXfrm>
        <a:off x="4424362" y="4243463"/>
        <a:ext cx="4424362" cy="543911"/>
      </dsp:txXfrm>
    </dsp:sp>
    <dsp:sp modelId="{D7321C58-76E2-45A0-B586-B3B6FFF336DA}">
      <dsp:nvSpPr>
        <dsp:cNvPr id="0" name=""/>
        <dsp:cNvSpPr/>
      </dsp:nvSpPr>
      <dsp:spPr>
        <a:xfrm rot="10800000">
          <a:off x="0" y="1803599"/>
          <a:ext cx="8848725" cy="1819100"/>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2014-15 (Two Volume System like </a:t>
          </a:r>
          <a:r>
            <a:rPr lang="en-US" sz="2400" u="sng" kern="1200" dirty="0" smtClean="0"/>
            <a:t>“IMF’s World Economic Outlook”)</a:t>
          </a:r>
          <a:endParaRPr lang="en-US" sz="2400" u="sng" kern="1200" dirty="0"/>
        </a:p>
      </dsp:txBody>
      <dsp:txXfrm rot="-10800000">
        <a:off x="0" y="1803599"/>
        <a:ext cx="8848725" cy="638504"/>
      </dsp:txXfrm>
    </dsp:sp>
    <dsp:sp modelId="{B61C4BD4-C91B-4ADC-A738-6484CF44EB58}">
      <dsp:nvSpPr>
        <dsp:cNvPr id="0" name=""/>
        <dsp:cNvSpPr/>
      </dsp:nvSpPr>
      <dsp:spPr>
        <a:xfrm>
          <a:off x="0" y="2442104"/>
          <a:ext cx="4424362" cy="5439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Vol1: future | Vol: 2 Past data</a:t>
          </a:r>
          <a:endParaRPr lang="en-US" sz="2400" kern="1200" dirty="0"/>
        </a:p>
      </dsp:txBody>
      <dsp:txXfrm>
        <a:off x="0" y="2442104"/>
        <a:ext cx="4424362" cy="543911"/>
      </dsp:txXfrm>
    </dsp:sp>
    <dsp:sp modelId="{0E213287-78A8-4C28-9ED9-DC8B4A6A13BA}">
      <dsp:nvSpPr>
        <dsp:cNvPr id="0" name=""/>
        <dsp:cNvSpPr/>
      </dsp:nvSpPr>
      <dsp:spPr>
        <a:xfrm>
          <a:off x="4424362" y="2442104"/>
          <a:ext cx="4424362" cy="5439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Theme: </a:t>
          </a:r>
          <a:r>
            <a:rPr lang="en-US" sz="2400" b="0" kern="1200" dirty="0" smtClean="0"/>
            <a:t>Creating opportunity and reducing vulnerability: </a:t>
          </a:r>
          <a:r>
            <a:rPr lang="en-US" sz="2400" kern="1200" dirty="0" smtClean="0"/>
            <a:t>JAM, Jeans</a:t>
          </a:r>
          <a:endParaRPr lang="en-US" sz="2400" b="0" kern="1200" dirty="0"/>
        </a:p>
      </dsp:txBody>
      <dsp:txXfrm>
        <a:off x="4424362" y="2442104"/>
        <a:ext cx="4424362" cy="543911"/>
      </dsp:txXfrm>
    </dsp:sp>
    <dsp:sp modelId="{EF723419-5924-499D-9D7F-6CBDAFFDFEB2}">
      <dsp:nvSpPr>
        <dsp:cNvPr id="0" name=""/>
        <dsp:cNvSpPr/>
      </dsp:nvSpPr>
      <dsp:spPr>
        <a:xfrm rot="10800000">
          <a:off x="0" y="2240"/>
          <a:ext cx="8848725" cy="1819100"/>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2013-14</a:t>
          </a:r>
          <a:endParaRPr lang="en-US" sz="2400" kern="1200" dirty="0"/>
        </a:p>
      </dsp:txBody>
      <dsp:txXfrm rot="-10800000">
        <a:off x="0" y="2240"/>
        <a:ext cx="8848725" cy="638504"/>
      </dsp:txXfrm>
    </dsp:sp>
    <dsp:sp modelId="{806EBE44-F6C3-469B-9E7F-DFFF2FF327FD}">
      <dsp:nvSpPr>
        <dsp:cNvPr id="0" name=""/>
        <dsp:cNvSpPr/>
      </dsp:nvSpPr>
      <dsp:spPr>
        <a:xfrm>
          <a:off x="0" y="640745"/>
          <a:ext cx="4424362" cy="5439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1 Vol: 13 ch+1 statistical appendix</a:t>
          </a:r>
          <a:endParaRPr lang="en-US" sz="2400" kern="1200" dirty="0"/>
        </a:p>
      </dsp:txBody>
      <dsp:txXfrm>
        <a:off x="0" y="640745"/>
        <a:ext cx="4424362" cy="543911"/>
      </dsp:txXfrm>
    </dsp:sp>
    <dsp:sp modelId="{DE6F56F3-DB78-451C-9E45-1D5740B6E016}">
      <dsp:nvSpPr>
        <dsp:cNvPr id="0" name=""/>
        <dsp:cNvSpPr/>
      </dsp:nvSpPr>
      <dsp:spPr>
        <a:xfrm>
          <a:off x="4424362" y="640745"/>
          <a:ext cx="4424362" cy="54391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endParaRPr lang="en-US" sz="2400" kern="1200" dirty="0"/>
        </a:p>
      </dsp:txBody>
      <dsp:txXfrm>
        <a:off x="4424362" y="640745"/>
        <a:ext cx="4424362" cy="5439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61ABE-14A3-41EE-900C-0FE3CC582F36}">
      <dsp:nvSpPr>
        <dsp:cNvPr id="0" name=""/>
        <dsp:cNvSpPr/>
      </dsp:nvSpPr>
      <dsp:spPr>
        <a:xfrm>
          <a:off x="36691" y="1794"/>
          <a:ext cx="3434036" cy="1647943"/>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D56BD-07EA-49F8-B26E-0F6C72E30D0D}">
      <dsp:nvSpPr>
        <dsp:cNvPr id="0" name=""/>
        <dsp:cNvSpPr/>
      </dsp:nvSpPr>
      <dsp:spPr>
        <a:xfrm>
          <a:off x="557814" y="1649737"/>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latin typeface="Franklin Gothic Medium Cond" panose="020B0606030402020204" pitchFamily="34" charset="0"/>
            </a:rPr>
            <a:t>1.Banking</a:t>
          </a:r>
          <a:endParaRPr lang="en-US" sz="2400" kern="1200" dirty="0">
            <a:solidFill>
              <a:schemeClr val="tx1"/>
            </a:solidFill>
            <a:effectLst/>
            <a:latin typeface="Franklin Gothic Medium Cond" panose="020B0606030402020204" pitchFamily="34" charset="0"/>
          </a:endParaRPr>
        </a:p>
      </dsp:txBody>
      <dsp:txXfrm>
        <a:off x="557814" y="1649737"/>
        <a:ext cx="2391790" cy="887354"/>
      </dsp:txXfrm>
    </dsp:sp>
    <dsp:sp modelId="{072905E5-02C0-4B9D-A78A-1C9E182DD402}">
      <dsp:nvSpPr>
        <dsp:cNvPr id="0" name=""/>
        <dsp:cNvSpPr/>
      </dsp:nvSpPr>
      <dsp:spPr>
        <a:xfrm>
          <a:off x="3747701" y="1794"/>
          <a:ext cx="2420156" cy="1647943"/>
        </a:xfrm>
        <a:prstGeom prst="round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7475C-202C-475C-9B93-922EA8AAE387}">
      <dsp:nvSpPr>
        <dsp:cNvPr id="0" name=""/>
        <dsp:cNvSpPr/>
      </dsp:nvSpPr>
      <dsp:spPr>
        <a:xfrm>
          <a:off x="3724190" y="1649737"/>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a:solidFill>
                <a:schemeClr val="tx1"/>
              </a:solidFill>
              <a:effectLst/>
              <a:latin typeface="Franklin Gothic Medium Cond" panose="020B0606030402020204" pitchFamily="34" charset="0"/>
            </a:rPr>
            <a:t>2.Budget</a:t>
          </a:r>
        </a:p>
      </dsp:txBody>
      <dsp:txXfrm>
        <a:off x="3724190" y="1649737"/>
        <a:ext cx="2391790" cy="887354"/>
      </dsp:txXfrm>
    </dsp:sp>
    <dsp:sp modelId="{9BB3FB20-BC58-4E51-AB26-B8711C80BC0D}">
      <dsp:nvSpPr>
        <dsp:cNvPr id="0" name=""/>
        <dsp:cNvSpPr/>
      </dsp:nvSpPr>
      <dsp:spPr>
        <a:xfrm>
          <a:off x="6391328" y="1794"/>
          <a:ext cx="2348020" cy="1647943"/>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2C8B8F-047A-432C-A2BE-8491F1C4FF64}">
      <dsp:nvSpPr>
        <dsp:cNvPr id="0" name=""/>
        <dsp:cNvSpPr/>
      </dsp:nvSpPr>
      <dsp:spPr>
        <a:xfrm>
          <a:off x="6369443" y="1649737"/>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a:solidFill>
                <a:schemeClr val="tx1"/>
              </a:solidFill>
              <a:effectLst/>
              <a:latin typeface="Franklin Gothic Medium Cond" panose="020B0606030402020204" pitchFamily="34" charset="0"/>
            </a:rPr>
            <a:t>3.BoP</a:t>
          </a:r>
        </a:p>
      </dsp:txBody>
      <dsp:txXfrm>
        <a:off x="6369443" y="1649737"/>
        <a:ext cx="2391790" cy="887354"/>
      </dsp:txXfrm>
    </dsp:sp>
    <dsp:sp modelId="{68BB66D7-B9A7-4499-A0C3-D903C6C4E5A7}">
      <dsp:nvSpPr>
        <dsp:cNvPr id="0" name=""/>
        <dsp:cNvSpPr/>
      </dsp:nvSpPr>
      <dsp:spPr>
        <a:xfrm>
          <a:off x="230031" y="2776271"/>
          <a:ext cx="3075722" cy="1647943"/>
        </a:xfrm>
        <a:prstGeom prst="round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9513C-5B03-4444-B016-439BA8B66BA0}">
      <dsp:nvSpPr>
        <dsp:cNvPr id="0" name=""/>
        <dsp:cNvSpPr/>
      </dsp:nvSpPr>
      <dsp:spPr>
        <a:xfrm>
          <a:off x="571997" y="4424214"/>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l" defTabSz="1066800">
            <a:lnSpc>
              <a:spcPct val="90000"/>
            </a:lnSpc>
            <a:spcBef>
              <a:spcPct val="0"/>
            </a:spcBef>
            <a:spcAft>
              <a:spcPct val="35000"/>
            </a:spcAft>
          </a:pPr>
          <a:r>
            <a:rPr lang="en-US" sz="2400" kern="1200" dirty="0" smtClean="0">
              <a:solidFill>
                <a:schemeClr val="tx1"/>
              </a:solidFill>
              <a:effectLst/>
              <a:latin typeface="Franklin Gothic Medium Cond" panose="020B0606030402020204" pitchFamily="34" charset="0"/>
            </a:rPr>
            <a:t>4.Sectors</a:t>
          </a:r>
          <a:endParaRPr lang="en-US" sz="2400" kern="1200" dirty="0">
            <a:solidFill>
              <a:schemeClr val="tx1"/>
            </a:solidFill>
            <a:effectLst/>
            <a:latin typeface="Franklin Gothic Medium Cond" panose="020B0606030402020204" pitchFamily="34" charset="0"/>
          </a:endParaRPr>
        </a:p>
        <a:p>
          <a:pPr marL="171450" lvl="1" indent="-171450" algn="l" defTabSz="844550">
            <a:lnSpc>
              <a:spcPct val="90000"/>
            </a:lnSpc>
            <a:spcBef>
              <a:spcPct val="0"/>
            </a:spcBef>
            <a:spcAft>
              <a:spcPct val="15000"/>
            </a:spcAft>
            <a:buChar char="••"/>
          </a:pPr>
          <a:r>
            <a:rPr lang="en-US" sz="1900" kern="1200" dirty="0" smtClean="0">
              <a:solidFill>
                <a:schemeClr val="tx1"/>
              </a:solidFill>
              <a:effectLst/>
              <a:latin typeface="Franklin Gothic Medium Cond" panose="020B0606030402020204" pitchFamily="34" charset="0"/>
            </a:rPr>
            <a:t>Micro, inflation, GDP</a:t>
          </a:r>
          <a:endParaRPr lang="en-US" sz="1900" kern="1200" dirty="0">
            <a:solidFill>
              <a:schemeClr val="tx1"/>
            </a:solidFill>
            <a:effectLst/>
            <a:latin typeface="Franklin Gothic Medium Cond" panose="020B0606030402020204" pitchFamily="34" charset="0"/>
          </a:endParaRPr>
        </a:p>
      </dsp:txBody>
      <dsp:txXfrm>
        <a:off x="571997" y="4424214"/>
        <a:ext cx="2391790" cy="887354"/>
      </dsp:txXfrm>
    </dsp:sp>
    <dsp:sp modelId="{C0F8F930-9589-47C9-ADCA-138C8114A202}">
      <dsp:nvSpPr>
        <dsp:cNvPr id="0" name=""/>
        <dsp:cNvSpPr/>
      </dsp:nvSpPr>
      <dsp:spPr>
        <a:xfrm>
          <a:off x="3565710" y="2804533"/>
          <a:ext cx="2350436" cy="1647943"/>
        </a:xfrm>
        <a:prstGeom prst="roundRect">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735A5-7C41-41AA-895F-033E0A6EB1DB}">
      <dsp:nvSpPr>
        <dsp:cNvPr id="0" name=""/>
        <dsp:cNvSpPr/>
      </dsp:nvSpPr>
      <dsp:spPr>
        <a:xfrm>
          <a:off x="3545033" y="4424214"/>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latin typeface="Franklin Gothic Medium Cond" panose="020B0606030402020204" pitchFamily="34" charset="0"/>
            </a:rPr>
            <a:t>5.Infra &amp; Env.</a:t>
          </a:r>
          <a:endParaRPr lang="en-US" sz="2400" kern="1200" dirty="0">
            <a:solidFill>
              <a:schemeClr val="tx1"/>
            </a:solidFill>
            <a:effectLst/>
            <a:latin typeface="Franklin Gothic Medium Cond" panose="020B0606030402020204" pitchFamily="34" charset="0"/>
          </a:endParaRPr>
        </a:p>
      </dsp:txBody>
      <dsp:txXfrm>
        <a:off x="3545033" y="4424214"/>
        <a:ext cx="2391790" cy="887354"/>
      </dsp:txXfrm>
    </dsp:sp>
    <dsp:sp modelId="{875A3CD9-EEDF-43CD-B1C3-993AA44790F6}">
      <dsp:nvSpPr>
        <dsp:cNvPr id="0" name=""/>
        <dsp:cNvSpPr/>
      </dsp:nvSpPr>
      <dsp:spPr>
        <a:xfrm>
          <a:off x="6499975" y="2776271"/>
          <a:ext cx="1744045" cy="1647943"/>
        </a:xfrm>
        <a:prstGeom prst="roundRect">
          <a:avLst/>
        </a:prstGeom>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FF751-9367-48B7-BD8F-AE0044404ED0}">
      <dsp:nvSpPr>
        <dsp:cNvPr id="0" name=""/>
        <dsp:cNvSpPr/>
      </dsp:nvSpPr>
      <dsp:spPr>
        <a:xfrm>
          <a:off x="6176103" y="4424214"/>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a:solidFill>
                <a:schemeClr val="tx1"/>
              </a:solidFill>
              <a:effectLst/>
              <a:latin typeface="Franklin Gothic Medium Cond" panose="020B0606030402020204" pitchFamily="34" charset="0"/>
            </a:rPr>
            <a:t>6.HRD</a:t>
          </a:r>
        </a:p>
      </dsp:txBody>
      <dsp:txXfrm>
        <a:off x="6176103" y="4424214"/>
        <a:ext cx="2391790" cy="8873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A11F-57B2-4FA2-A814-99C2B4313AE0}">
      <dsp:nvSpPr>
        <dsp:cNvPr id="0" name=""/>
        <dsp:cNvSpPr/>
      </dsp:nvSpPr>
      <dsp:spPr>
        <a:xfrm>
          <a:off x="357415" y="4416"/>
          <a:ext cx="2525966" cy="2020773"/>
        </a:xfrm>
        <a:prstGeom prst="rect">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FD19550-DE6B-4CF8-89A2-26C9A4DA9EDB}">
      <dsp:nvSpPr>
        <dsp:cNvPr id="0" name=""/>
        <dsp:cNvSpPr/>
      </dsp:nvSpPr>
      <dsp:spPr>
        <a:xfrm>
          <a:off x="584752" y="1823112"/>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1.Banking</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V1:c3,4</a:t>
          </a:r>
          <a:endParaRPr lang="en-US" sz="1400" kern="1200" dirty="0">
            <a:effectLst/>
            <a:latin typeface="Franklin Gothic Medium Cond" panose="020B0606030402020204" pitchFamily="34" charset="0"/>
          </a:endParaRPr>
        </a:p>
      </dsp:txBody>
      <dsp:txXfrm>
        <a:off x="584752" y="1823112"/>
        <a:ext cx="2248110" cy="707270"/>
      </dsp:txXfrm>
    </dsp:sp>
    <dsp:sp modelId="{1795C66F-0A48-403D-A3F8-B596F4FD086C}">
      <dsp:nvSpPr>
        <dsp:cNvPr id="0" name=""/>
        <dsp:cNvSpPr/>
      </dsp:nvSpPr>
      <dsp:spPr>
        <a:xfrm>
          <a:off x="3135979" y="4416"/>
          <a:ext cx="2525966" cy="2020773"/>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C91A2E6-B632-4448-8EFC-D4333D23D875}">
      <dsp:nvSpPr>
        <dsp:cNvPr id="0" name=""/>
        <dsp:cNvSpPr/>
      </dsp:nvSpPr>
      <dsp:spPr>
        <a:xfrm>
          <a:off x="3363316" y="1823112"/>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2.Budget</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V1:c2,3,5,6,9,11(GST),12,13</a:t>
          </a:r>
          <a:endParaRPr lang="en-US" sz="1400" kern="1200" dirty="0">
            <a:effectLst/>
            <a:latin typeface="Franklin Gothic Medium Cond" panose="020B0606030402020204" pitchFamily="34" charset="0"/>
          </a:endParaRPr>
        </a:p>
      </dsp:txBody>
      <dsp:txXfrm>
        <a:off x="3363316" y="1823112"/>
        <a:ext cx="2248110" cy="707270"/>
      </dsp:txXfrm>
    </dsp:sp>
    <dsp:sp modelId="{B9530538-123C-4477-B024-143DB74D9393}">
      <dsp:nvSpPr>
        <dsp:cNvPr id="0" name=""/>
        <dsp:cNvSpPr/>
      </dsp:nvSpPr>
      <dsp:spPr>
        <a:xfrm>
          <a:off x="5914542" y="4416"/>
          <a:ext cx="2525966" cy="2020773"/>
        </a:xfrm>
        <a:prstGeom prst="rect">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4137798-6FF4-4503-955D-FC3467FDFBBB}">
      <dsp:nvSpPr>
        <dsp:cNvPr id="0" name=""/>
        <dsp:cNvSpPr/>
      </dsp:nvSpPr>
      <dsp:spPr>
        <a:xfrm>
          <a:off x="6141879" y="1823112"/>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3.BoP</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V1c:5</a:t>
          </a:r>
          <a:endParaRPr lang="en-US" sz="1400" kern="1200" dirty="0">
            <a:effectLst/>
            <a:latin typeface="Franklin Gothic Medium Cond" panose="020B0606030402020204" pitchFamily="34" charset="0"/>
          </a:endParaRPr>
        </a:p>
      </dsp:txBody>
      <dsp:txXfrm>
        <a:off x="6141879" y="1823112"/>
        <a:ext cx="2248110" cy="707270"/>
      </dsp:txXfrm>
    </dsp:sp>
    <dsp:sp modelId="{BE3B60AD-492E-42DF-BE2A-9812FC6AEC68}">
      <dsp:nvSpPr>
        <dsp:cNvPr id="0" name=""/>
        <dsp:cNvSpPr/>
      </dsp:nvSpPr>
      <dsp:spPr>
        <a:xfrm>
          <a:off x="357415" y="2782979"/>
          <a:ext cx="2525966" cy="2020773"/>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154B640-FC21-4E0C-808A-F67990C234B1}">
      <dsp:nvSpPr>
        <dsp:cNvPr id="0" name=""/>
        <dsp:cNvSpPr/>
      </dsp:nvSpPr>
      <dsp:spPr>
        <a:xfrm>
          <a:off x="584752"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4.Sectors</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V1c:7,11(Agri)</a:t>
          </a:r>
          <a:endParaRPr lang="en-US" sz="1400" kern="1200" dirty="0">
            <a:effectLst/>
            <a:latin typeface="Franklin Gothic Medium Cond" panose="020B0606030402020204" pitchFamily="34" charset="0"/>
          </a:endParaRPr>
        </a:p>
      </dsp:txBody>
      <dsp:txXfrm>
        <a:off x="584752" y="4601675"/>
        <a:ext cx="2248110" cy="707270"/>
      </dsp:txXfrm>
    </dsp:sp>
    <dsp:sp modelId="{5E1BE992-E10D-4989-944C-26D0B6B89BBF}">
      <dsp:nvSpPr>
        <dsp:cNvPr id="0" name=""/>
        <dsp:cNvSpPr/>
      </dsp:nvSpPr>
      <dsp:spPr>
        <a:xfrm>
          <a:off x="3135979" y="2782979"/>
          <a:ext cx="2525966" cy="202077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46E1E01-47B0-4857-B2A6-8247EF18BFBB}">
      <dsp:nvSpPr>
        <dsp:cNvPr id="0" name=""/>
        <dsp:cNvSpPr/>
      </dsp:nvSpPr>
      <dsp:spPr>
        <a:xfrm>
          <a:off x="3363316"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5.Infra</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v1c:12, 14; Budget^Rail</a:t>
          </a:r>
          <a:endParaRPr lang="en-US" sz="1400" kern="1200" dirty="0">
            <a:effectLst/>
            <a:latin typeface="Franklin Gothic Medium Cond" panose="020B0606030402020204" pitchFamily="34" charset="0"/>
          </a:endParaRPr>
        </a:p>
      </dsp:txBody>
      <dsp:txXfrm>
        <a:off x="3363316" y="4601675"/>
        <a:ext cx="2248110" cy="707270"/>
      </dsp:txXfrm>
    </dsp:sp>
    <dsp:sp modelId="{6E8221CC-8305-4D61-9A7B-4659177361D0}">
      <dsp:nvSpPr>
        <dsp:cNvPr id="0" name=""/>
        <dsp:cNvSpPr/>
      </dsp:nvSpPr>
      <dsp:spPr>
        <a:xfrm>
          <a:off x="5914542" y="2782979"/>
          <a:ext cx="2525966" cy="2020773"/>
        </a:xfrm>
        <a:prstGeom prst="rect">
          <a:avLst/>
        </a:prstGeom>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FCF10E3-CE44-4D5D-B6C3-D093453FEDD9}">
      <dsp:nvSpPr>
        <dsp:cNvPr id="0" name=""/>
        <dsp:cNvSpPr/>
      </dsp:nvSpPr>
      <dsp:spPr>
        <a:xfrm>
          <a:off x="6141879"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6.HRD</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V1c:10</a:t>
          </a:r>
          <a:endParaRPr lang="en-US" sz="1400" kern="1200" dirty="0">
            <a:effectLst/>
            <a:latin typeface="Franklin Gothic Medium Cond" panose="020B0606030402020204" pitchFamily="34" charset="0"/>
          </a:endParaRPr>
        </a:p>
      </dsp:txBody>
      <dsp:txXfrm>
        <a:off x="6141879" y="4601675"/>
        <a:ext cx="2248110" cy="707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A11F-57B2-4FA2-A814-99C2B4313AE0}">
      <dsp:nvSpPr>
        <dsp:cNvPr id="0" name=""/>
        <dsp:cNvSpPr/>
      </dsp:nvSpPr>
      <dsp:spPr>
        <a:xfrm>
          <a:off x="357415" y="4416"/>
          <a:ext cx="2525966" cy="2020773"/>
        </a:xfrm>
        <a:prstGeom prst="rect">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FD19550-DE6B-4CF8-89A2-26C9A4DA9EDB}">
      <dsp:nvSpPr>
        <dsp:cNvPr id="0" name=""/>
        <dsp:cNvSpPr/>
      </dsp:nvSpPr>
      <dsp:spPr>
        <a:xfrm>
          <a:off x="584752" y="1823112"/>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1.Banking</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V1:c3,4</a:t>
          </a:r>
          <a:endParaRPr lang="en-US" sz="1400" kern="1200" dirty="0">
            <a:effectLst/>
            <a:latin typeface="Franklin Gothic Medium Cond" panose="020B0606030402020204" pitchFamily="34" charset="0"/>
          </a:endParaRPr>
        </a:p>
      </dsp:txBody>
      <dsp:txXfrm>
        <a:off x="584752" y="1823112"/>
        <a:ext cx="2248110" cy="707270"/>
      </dsp:txXfrm>
    </dsp:sp>
    <dsp:sp modelId="{1795C66F-0A48-403D-A3F8-B596F4FD086C}">
      <dsp:nvSpPr>
        <dsp:cNvPr id="0" name=""/>
        <dsp:cNvSpPr/>
      </dsp:nvSpPr>
      <dsp:spPr>
        <a:xfrm>
          <a:off x="3135979" y="4416"/>
          <a:ext cx="2525966" cy="2020773"/>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C91A2E6-B632-4448-8EFC-D4333D23D875}">
      <dsp:nvSpPr>
        <dsp:cNvPr id="0" name=""/>
        <dsp:cNvSpPr/>
      </dsp:nvSpPr>
      <dsp:spPr>
        <a:xfrm>
          <a:off x="3363316" y="1823112"/>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2.Budget</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V1:c2,3,5,6,9,11(GST),12,13</a:t>
          </a:r>
          <a:endParaRPr lang="en-US" sz="1400" kern="1200" dirty="0">
            <a:effectLst/>
            <a:latin typeface="Franklin Gothic Medium Cond" panose="020B0606030402020204" pitchFamily="34" charset="0"/>
          </a:endParaRPr>
        </a:p>
      </dsp:txBody>
      <dsp:txXfrm>
        <a:off x="3363316" y="1823112"/>
        <a:ext cx="2248110" cy="707270"/>
      </dsp:txXfrm>
    </dsp:sp>
    <dsp:sp modelId="{B9530538-123C-4477-B024-143DB74D9393}">
      <dsp:nvSpPr>
        <dsp:cNvPr id="0" name=""/>
        <dsp:cNvSpPr/>
      </dsp:nvSpPr>
      <dsp:spPr>
        <a:xfrm>
          <a:off x="5914542" y="4416"/>
          <a:ext cx="2525966" cy="2020773"/>
        </a:xfrm>
        <a:prstGeom prst="rect">
          <a:avLst/>
        </a:prstGeom>
        <a:blipFill rotWithShape="1">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4137798-6FF4-4503-955D-FC3467FDFBBB}">
      <dsp:nvSpPr>
        <dsp:cNvPr id="0" name=""/>
        <dsp:cNvSpPr/>
      </dsp:nvSpPr>
      <dsp:spPr>
        <a:xfrm>
          <a:off x="6141879" y="1823112"/>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3.BoP</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V1c:5</a:t>
          </a:r>
          <a:endParaRPr lang="en-US" sz="1400" kern="1200" dirty="0">
            <a:effectLst/>
            <a:latin typeface="Franklin Gothic Medium Cond" panose="020B0606030402020204" pitchFamily="34" charset="0"/>
          </a:endParaRPr>
        </a:p>
      </dsp:txBody>
      <dsp:txXfrm>
        <a:off x="6141879" y="1823112"/>
        <a:ext cx="2248110" cy="707270"/>
      </dsp:txXfrm>
    </dsp:sp>
    <dsp:sp modelId="{BE3B60AD-492E-42DF-BE2A-9812FC6AEC68}">
      <dsp:nvSpPr>
        <dsp:cNvPr id="0" name=""/>
        <dsp:cNvSpPr/>
      </dsp:nvSpPr>
      <dsp:spPr>
        <a:xfrm>
          <a:off x="357415" y="2782979"/>
          <a:ext cx="2525966" cy="2020773"/>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154B640-FC21-4E0C-808A-F67990C234B1}">
      <dsp:nvSpPr>
        <dsp:cNvPr id="0" name=""/>
        <dsp:cNvSpPr/>
      </dsp:nvSpPr>
      <dsp:spPr>
        <a:xfrm>
          <a:off x="584752"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4.Sectors</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V1c:7,11(Agri)</a:t>
          </a:r>
          <a:endParaRPr lang="en-US" sz="1400" kern="1200" dirty="0">
            <a:effectLst/>
            <a:latin typeface="Franklin Gothic Medium Cond" panose="020B0606030402020204" pitchFamily="34" charset="0"/>
          </a:endParaRPr>
        </a:p>
      </dsp:txBody>
      <dsp:txXfrm>
        <a:off x="584752" y="4601675"/>
        <a:ext cx="2248110" cy="707270"/>
      </dsp:txXfrm>
    </dsp:sp>
    <dsp:sp modelId="{5E1BE992-E10D-4989-944C-26D0B6B89BBF}">
      <dsp:nvSpPr>
        <dsp:cNvPr id="0" name=""/>
        <dsp:cNvSpPr/>
      </dsp:nvSpPr>
      <dsp:spPr>
        <a:xfrm>
          <a:off x="3135979" y="2782979"/>
          <a:ext cx="2525966" cy="202077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46E1E01-47B0-4857-B2A6-8247EF18BFBB}">
      <dsp:nvSpPr>
        <dsp:cNvPr id="0" name=""/>
        <dsp:cNvSpPr/>
      </dsp:nvSpPr>
      <dsp:spPr>
        <a:xfrm>
          <a:off x="3363316"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5.Infra</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v1c:12, 14; Budget^Rail</a:t>
          </a:r>
          <a:endParaRPr lang="en-US" sz="1400" kern="1200" dirty="0">
            <a:effectLst/>
            <a:latin typeface="Franklin Gothic Medium Cond" panose="020B0606030402020204" pitchFamily="34" charset="0"/>
          </a:endParaRPr>
        </a:p>
      </dsp:txBody>
      <dsp:txXfrm>
        <a:off x="3363316" y="4601675"/>
        <a:ext cx="2248110" cy="707270"/>
      </dsp:txXfrm>
    </dsp:sp>
    <dsp:sp modelId="{6E8221CC-8305-4D61-9A7B-4659177361D0}">
      <dsp:nvSpPr>
        <dsp:cNvPr id="0" name=""/>
        <dsp:cNvSpPr/>
      </dsp:nvSpPr>
      <dsp:spPr>
        <a:xfrm>
          <a:off x="5914542" y="2782979"/>
          <a:ext cx="2525966" cy="2020773"/>
        </a:xfrm>
        <a:prstGeom prst="rect">
          <a:avLst/>
        </a:prstGeom>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FCF10E3-CE44-4D5D-B6C3-D093453FEDD9}">
      <dsp:nvSpPr>
        <dsp:cNvPr id="0" name=""/>
        <dsp:cNvSpPr/>
      </dsp:nvSpPr>
      <dsp:spPr>
        <a:xfrm>
          <a:off x="6141879"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effectLst/>
              <a:latin typeface="Franklin Gothic Medium Cond" panose="020B0606030402020204" pitchFamily="34" charset="0"/>
            </a:rPr>
            <a:t>6.HRD</a:t>
          </a:r>
          <a:endParaRPr lang="en-US" sz="1800" kern="1200" dirty="0">
            <a:effectLst/>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smtClean="0">
              <a:effectLst/>
              <a:latin typeface="Franklin Gothic Medium Cond" panose="020B0606030402020204" pitchFamily="34" charset="0"/>
            </a:rPr>
            <a:t>V1c:10</a:t>
          </a:r>
          <a:endParaRPr lang="en-US" sz="1400" kern="1200" dirty="0">
            <a:effectLst/>
            <a:latin typeface="Franklin Gothic Medium Cond" panose="020B0606030402020204" pitchFamily="34" charset="0"/>
          </a:endParaRPr>
        </a:p>
      </dsp:txBody>
      <dsp:txXfrm>
        <a:off x="6141879" y="4601675"/>
        <a:ext cx="2248110" cy="7072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3B3F2-B26E-4A4D-AC58-64954870C17E}" type="datetimeFigureOut">
              <a:rPr lang="en-US" smtClean="0"/>
              <a:t>16-Feb-17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F3164-8F1B-4FFD-BDCE-4C7B55B0F1B8}" type="slidenum">
              <a:rPr lang="en-US" smtClean="0"/>
              <a:t>‹#›</a:t>
            </a:fld>
            <a:endParaRPr lang="en-US"/>
          </a:p>
        </p:txBody>
      </p:sp>
    </p:spTree>
    <p:extLst>
      <p:ext uri="{BB962C8B-B14F-4D97-AF65-F5344CB8AC3E}">
        <p14:creationId xmlns:p14="http://schemas.microsoft.com/office/powerpoint/2010/main" val="417408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a:t>
            </a:fld>
            <a:endParaRPr lang="en-US"/>
          </a:p>
        </p:txBody>
      </p:sp>
    </p:spTree>
    <p:extLst>
      <p:ext uri="{BB962C8B-B14F-4D97-AF65-F5344CB8AC3E}">
        <p14:creationId xmlns:p14="http://schemas.microsoft.com/office/powerpoint/2010/main" val="315441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10</a:t>
            </a:fld>
            <a:endParaRPr lang="en-US"/>
          </a:p>
        </p:txBody>
      </p:sp>
    </p:spTree>
    <p:extLst>
      <p:ext uri="{BB962C8B-B14F-4D97-AF65-F5344CB8AC3E}">
        <p14:creationId xmlns:p14="http://schemas.microsoft.com/office/powerpoint/2010/main" val="4140030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11</a:t>
            </a:fld>
            <a:endParaRPr lang="en-US"/>
          </a:p>
        </p:txBody>
      </p:sp>
    </p:spTree>
    <p:extLst>
      <p:ext uri="{BB962C8B-B14F-4D97-AF65-F5344CB8AC3E}">
        <p14:creationId xmlns:p14="http://schemas.microsoft.com/office/powerpoint/2010/main" val="304249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Raje</a:t>
            </a:r>
            <a:r>
              <a:rPr lang="en-US" dirty="0" smtClean="0"/>
              <a:t> taking </a:t>
            </a:r>
            <a:r>
              <a:rPr lang="en-US" dirty="0" err="1" smtClean="0"/>
              <a:t>labour</a:t>
            </a:r>
            <a:r>
              <a:rPr lang="en-US" dirty="0" smtClean="0"/>
              <a:t> reforms.</a:t>
            </a:r>
          </a:p>
          <a:p>
            <a:r>
              <a:rPr lang="en-US" dirty="0" smtClean="0"/>
              <a:t>Vibrant summits everywhere.</a:t>
            </a:r>
            <a:endParaRPr lang="en-US" dirty="0"/>
          </a:p>
        </p:txBody>
      </p:sp>
      <p:sp>
        <p:nvSpPr>
          <p:cNvPr id="4" name="Slide Number Placeholder 3"/>
          <p:cNvSpPr>
            <a:spLocks noGrp="1"/>
          </p:cNvSpPr>
          <p:nvPr>
            <p:ph type="sldNum" sz="quarter" idx="10"/>
          </p:nvPr>
        </p:nvSpPr>
        <p:spPr/>
        <p:txBody>
          <a:bodyPr/>
          <a:lstStyle/>
          <a:p>
            <a:fld id="{160F3164-8F1B-4FFD-BDCE-4C7B55B0F1B8}" type="slidenum">
              <a:rPr lang="en-US" smtClean="0"/>
              <a:t>12</a:t>
            </a:fld>
            <a:endParaRPr lang="en-US"/>
          </a:p>
        </p:txBody>
      </p:sp>
    </p:spTree>
    <p:extLst>
      <p:ext uri="{BB962C8B-B14F-4D97-AF65-F5344CB8AC3E}">
        <p14:creationId xmlns:p14="http://schemas.microsoft.com/office/powerpoint/2010/main" val="23592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13</a:t>
            </a:fld>
            <a:endParaRPr lang="en-US"/>
          </a:p>
        </p:txBody>
      </p:sp>
    </p:spTree>
    <p:extLst>
      <p:ext uri="{BB962C8B-B14F-4D97-AF65-F5344CB8AC3E}">
        <p14:creationId xmlns:p14="http://schemas.microsoft.com/office/powerpoint/2010/main" val="1038108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railway and census data</a:t>
            </a:r>
          </a:p>
          <a:p>
            <a:r>
              <a:rPr lang="en-US" dirty="0" smtClean="0"/>
              <a:t>Not attracting capital.</a:t>
            </a:r>
            <a:endParaRPr lang="en-US" dirty="0"/>
          </a:p>
        </p:txBody>
      </p:sp>
      <p:sp>
        <p:nvSpPr>
          <p:cNvPr id="4" name="Slide Number Placeholder 3"/>
          <p:cNvSpPr>
            <a:spLocks noGrp="1"/>
          </p:cNvSpPr>
          <p:nvPr>
            <p:ph type="sldNum" sz="quarter" idx="10"/>
          </p:nvPr>
        </p:nvSpPr>
        <p:spPr/>
        <p:txBody>
          <a:bodyPr/>
          <a:lstStyle/>
          <a:p>
            <a:fld id="{160F3164-8F1B-4FFD-BDCE-4C7B55B0F1B8}" type="slidenum">
              <a:rPr lang="en-US" smtClean="0"/>
              <a:t>14</a:t>
            </a:fld>
            <a:endParaRPr lang="en-US"/>
          </a:p>
        </p:txBody>
      </p:sp>
    </p:spTree>
    <p:extLst>
      <p:ext uri="{BB962C8B-B14F-4D97-AF65-F5344CB8AC3E}">
        <p14:creationId xmlns:p14="http://schemas.microsoft.com/office/powerpoint/2010/main" val="423402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15</a:t>
            </a:fld>
            <a:endParaRPr lang="en-US"/>
          </a:p>
        </p:txBody>
      </p:sp>
    </p:spTree>
    <p:extLst>
      <p:ext uri="{BB962C8B-B14F-4D97-AF65-F5344CB8AC3E}">
        <p14:creationId xmlns:p14="http://schemas.microsoft.com/office/powerpoint/2010/main" val="2310202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16</a:t>
            </a:fld>
            <a:endParaRPr lang="en-US"/>
          </a:p>
        </p:txBody>
      </p:sp>
    </p:spTree>
    <p:extLst>
      <p:ext uri="{BB962C8B-B14F-4D97-AF65-F5344CB8AC3E}">
        <p14:creationId xmlns:p14="http://schemas.microsoft.com/office/powerpoint/2010/main" val="387842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17</a:t>
            </a:fld>
            <a:endParaRPr lang="en-US"/>
          </a:p>
        </p:txBody>
      </p:sp>
    </p:spTree>
    <p:extLst>
      <p:ext uri="{BB962C8B-B14F-4D97-AF65-F5344CB8AC3E}">
        <p14:creationId xmlns:p14="http://schemas.microsoft.com/office/powerpoint/2010/main" val="2528400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18</a:t>
            </a:fld>
            <a:endParaRPr lang="en-US"/>
          </a:p>
        </p:txBody>
      </p:sp>
    </p:spTree>
    <p:extLst>
      <p:ext uri="{BB962C8B-B14F-4D97-AF65-F5344CB8AC3E}">
        <p14:creationId xmlns:p14="http://schemas.microsoft.com/office/powerpoint/2010/main" val="504515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19</a:t>
            </a:fld>
            <a:endParaRPr lang="en-US"/>
          </a:p>
        </p:txBody>
      </p:sp>
    </p:spTree>
    <p:extLst>
      <p:ext uri="{BB962C8B-B14F-4D97-AF65-F5344CB8AC3E}">
        <p14:creationId xmlns:p14="http://schemas.microsoft.com/office/powerpoint/2010/main" val="4052182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a:t>
            </a:fld>
            <a:endParaRPr lang="en-US"/>
          </a:p>
        </p:txBody>
      </p:sp>
    </p:spTree>
    <p:extLst>
      <p:ext uri="{BB962C8B-B14F-4D97-AF65-F5344CB8AC3E}">
        <p14:creationId xmlns:p14="http://schemas.microsoft.com/office/powerpoint/2010/main" val="4068507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20</a:t>
            </a:fld>
            <a:endParaRPr lang="en-US"/>
          </a:p>
        </p:txBody>
      </p:sp>
    </p:spTree>
    <p:extLst>
      <p:ext uri="{BB962C8B-B14F-4D97-AF65-F5344CB8AC3E}">
        <p14:creationId xmlns:p14="http://schemas.microsoft.com/office/powerpoint/2010/main" val="3250559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21</a:t>
            </a:fld>
            <a:endParaRPr lang="en-US"/>
          </a:p>
        </p:txBody>
      </p:sp>
    </p:spTree>
    <p:extLst>
      <p:ext uri="{BB962C8B-B14F-4D97-AF65-F5344CB8AC3E}">
        <p14:creationId xmlns:p14="http://schemas.microsoft.com/office/powerpoint/2010/main" val="1071660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22</a:t>
            </a:fld>
            <a:endParaRPr lang="en-US"/>
          </a:p>
        </p:txBody>
      </p:sp>
    </p:spTree>
    <p:extLst>
      <p:ext uri="{BB962C8B-B14F-4D97-AF65-F5344CB8AC3E}">
        <p14:creationId xmlns:p14="http://schemas.microsoft.com/office/powerpoint/2010/main" val="893902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23</a:t>
            </a:fld>
            <a:endParaRPr lang="en-US"/>
          </a:p>
        </p:txBody>
      </p:sp>
    </p:spTree>
    <p:extLst>
      <p:ext uri="{BB962C8B-B14F-4D97-AF65-F5344CB8AC3E}">
        <p14:creationId xmlns:p14="http://schemas.microsoft.com/office/powerpoint/2010/main" val="1912846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24</a:t>
            </a:fld>
            <a:endParaRPr lang="en-US"/>
          </a:p>
        </p:txBody>
      </p:sp>
    </p:spTree>
    <p:extLst>
      <p:ext uri="{BB962C8B-B14F-4D97-AF65-F5344CB8AC3E}">
        <p14:creationId xmlns:p14="http://schemas.microsoft.com/office/powerpoint/2010/main" val="347495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smtClean="0">
                <a:solidFill>
                  <a:schemeClr val="bg1"/>
                </a:solidFill>
              </a:rPr>
              <a:t>Summary of the chapter 2 to 14.</a:t>
            </a:r>
          </a:p>
          <a:p>
            <a:endParaRPr lang="en-US" dirty="0"/>
          </a:p>
        </p:txBody>
      </p:sp>
      <p:sp>
        <p:nvSpPr>
          <p:cNvPr id="4" name="Slide Number Placeholder 3"/>
          <p:cNvSpPr>
            <a:spLocks noGrp="1"/>
          </p:cNvSpPr>
          <p:nvPr>
            <p:ph type="sldNum" sz="quarter" idx="10"/>
          </p:nvPr>
        </p:nvSpPr>
        <p:spPr/>
        <p:txBody>
          <a:bodyPr/>
          <a:lstStyle/>
          <a:p>
            <a:fld id="{160F3164-8F1B-4FFD-BDCE-4C7B55B0F1B8}" type="slidenum">
              <a:rPr lang="en-US" smtClean="0"/>
              <a:t>25</a:t>
            </a:fld>
            <a:endParaRPr lang="en-US"/>
          </a:p>
        </p:txBody>
      </p:sp>
    </p:spTree>
    <p:extLst>
      <p:ext uri="{BB962C8B-B14F-4D97-AF65-F5344CB8AC3E}">
        <p14:creationId xmlns:p14="http://schemas.microsoft.com/office/powerpoint/2010/main" val="909031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26</a:t>
            </a:fld>
            <a:endParaRPr lang="en-US"/>
          </a:p>
        </p:txBody>
      </p:sp>
    </p:spTree>
    <p:extLst>
      <p:ext uri="{BB962C8B-B14F-4D97-AF65-F5344CB8AC3E}">
        <p14:creationId xmlns:p14="http://schemas.microsoft.com/office/powerpoint/2010/main" val="2122189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27</a:t>
            </a:fld>
            <a:endParaRPr lang="en-US"/>
          </a:p>
        </p:txBody>
      </p:sp>
    </p:spTree>
    <p:extLst>
      <p:ext uri="{BB962C8B-B14F-4D97-AF65-F5344CB8AC3E}">
        <p14:creationId xmlns:p14="http://schemas.microsoft.com/office/powerpoint/2010/main" val="2635461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28</a:t>
            </a:fld>
            <a:endParaRPr lang="en-US"/>
          </a:p>
        </p:txBody>
      </p:sp>
    </p:spTree>
    <p:extLst>
      <p:ext uri="{BB962C8B-B14F-4D97-AF65-F5344CB8AC3E}">
        <p14:creationId xmlns:p14="http://schemas.microsoft.com/office/powerpoint/2010/main" val="186254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29</a:t>
            </a:fld>
            <a:endParaRPr lang="en-US"/>
          </a:p>
        </p:txBody>
      </p:sp>
    </p:spTree>
    <p:extLst>
      <p:ext uri="{BB962C8B-B14F-4D97-AF65-F5344CB8AC3E}">
        <p14:creationId xmlns:p14="http://schemas.microsoft.com/office/powerpoint/2010/main" val="1370345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3</a:t>
            </a:fld>
            <a:endParaRPr lang="en-US"/>
          </a:p>
        </p:txBody>
      </p:sp>
    </p:spTree>
    <p:extLst>
      <p:ext uri="{BB962C8B-B14F-4D97-AF65-F5344CB8AC3E}">
        <p14:creationId xmlns:p14="http://schemas.microsoft.com/office/powerpoint/2010/main" val="2899698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30</a:t>
            </a:fld>
            <a:endParaRPr lang="en-US"/>
          </a:p>
        </p:txBody>
      </p:sp>
    </p:spTree>
    <p:extLst>
      <p:ext uri="{BB962C8B-B14F-4D97-AF65-F5344CB8AC3E}">
        <p14:creationId xmlns:p14="http://schemas.microsoft.com/office/powerpoint/2010/main" val="197799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4</a:t>
            </a:fld>
            <a:endParaRPr lang="en-US"/>
          </a:p>
        </p:txBody>
      </p:sp>
    </p:spTree>
    <p:extLst>
      <p:ext uri="{BB962C8B-B14F-4D97-AF65-F5344CB8AC3E}">
        <p14:creationId xmlns:p14="http://schemas.microsoft.com/office/powerpoint/2010/main" val="3740885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5</a:t>
            </a:fld>
            <a:endParaRPr lang="en-US"/>
          </a:p>
        </p:txBody>
      </p:sp>
    </p:spTree>
    <p:extLst>
      <p:ext uri="{BB962C8B-B14F-4D97-AF65-F5344CB8AC3E}">
        <p14:creationId xmlns:p14="http://schemas.microsoft.com/office/powerpoint/2010/main" val="1292265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0F3164-8F1B-4FFD-BDCE-4C7B55B0F1B8}" type="slidenum">
              <a:rPr lang="en-US" smtClean="0"/>
              <a:t>6</a:t>
            </a:fld>
            <a:endParaRPr lang="en-US"/>
          </a:p>
        </p:txBody>
      </p:sp>
    </p:spTree>
    <p:extLst>
      <p:ext uri="{BB962C8B-B14F-4D97-AF65-F5344CB8AC3E}">
        <p14:creationId xmlns:p14="http://schemas.microsoft.com/office/powerpoint/2010/main" val="4269429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7</a:t>
            </a:fld>
            <a:endParaRPr lang="en-US"/>
          </a:p>
        </p:txBody>
      </p:sp>
    </p:spTree>
    <p:extLst>
      <p:ext uri="{BB962C8B-B14F-4D97-AF65-F5344CB8AC3E}">
        <p14:creationId xmlns:p14="http://schemas.microsoft.com/office/powerpoint/2010/main" val="163697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0F3164-8F1B-4FFD-BDCE-4C7B55B0F1B8}" type="slidenum">
              <a:rPr lang="en-US" smtClean="0"/>
              <a:t>8</a:t>
            </a:fld>
            <a:endParaRPr lang="en-US"/>
          </a:p>
        </p:txBody>
      </p:sp>
    </p:spTree>
    <p:extLst>
      <p:ext uri="{BB962C8B-B14F-4D97-AF65-F5344CB8AC3E}">
        <p14:creationId xmlns:p14="http://schemas.microsoft.com/office/powerpoint/2010/main" val="376053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senior most among 5</a:t>
            </a:r>
          </a:p>
          <a:p>
            <a:endParaRPr lang="en-US" dirty="0"/>
          </a:p>
        </p:txBody>
      </p:sp>
      <p:sp>
        <p:nvSpPr>
          <p:cNvPr id="4" name="Slide Number Placeholder 3"/>
          <p:cNvSpPr>
            <a:spLocks noGrp="1"/>
          </p:cNvSpPr>
          <p:nvPr>
            <p:ph type="sldNum" sz="quarter" idx="10"/>
          </p:nvPr>
        </p:nvSpPr>
        <p:spPr/>
        <p:txBody>
          <a:bodyPr/>
          <a:lstStyle/>
          <a:p>
            <a:fld id="{160F3164-8F1B-4FFD-BDCE-4C7B55B0F1B8}" type="slidenum">
              <a:rPr lang="en-US" smtClean="0"/>
              <a:t>9</a:t>
            </a:fld>
            <a:endParaRPr lang="en-US"/>
          </a:p>
        </p:txBody>
      </p:sp>
    </p:spTree>
    <p:extLst>
      <p:ext uri="{BB962C8B-B14F-4D97-AF65-F5344CB8AC3E}">
        <p14:creationId xmlns:p14="http://schemas.microsoft.com/office/powerpoint/2010/main" val="657564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9C182FA8-3672-40C1-9762-100632DC0251}" type="slidenum">
              <a:rPr lang="en-US" smtClean="0"/>
              <a:t>‹#›</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37063616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4"/>
            <a:ext cx="7526438" cy="6049641"/>
          </a:xfrm>
        </p:spPr>
        <p:txBody>
          <a:bodyPr>
            <a:normAutofit/>
          </a:bodyPr>
          <a:lstStyle>
            <a:lvl1pPr marL="128588" indent="-128588">
              <a:buClr>
                <a:srgbClr val="FFC000"/>
              </a:buClr>
              <a:buFont typeface="Wingdings" panose="05000000000000000000" pitchFamily="2" charset="2"/>
              <a:buChar char="Ø"/>
              <a:defRPr sz="2475">
                <a:solidFill>
                  <a:schemeClr val="bg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2475">
                <a:solidFill>
                  <a:schemeClr val="bg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Ø"/>
              <a:defRPr sz="2475">
                <a:solidFill>
                  <a:schemeClr val="bg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2475">
                <a:solidFill>
                  <a:schemeClr val="bg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2475">
                <a:solidFill>
                  <a:schemeClr val="bg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266929" y="3457114"/>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325296" y="2690539"/>
            <a:ext cx="5829344" cy="1197461"/>
          </a:xfrm>
          <a:prstGeom prst="rect">
            <a:avLst/>
          </a:prstGeom>
        </p:spPr>
      </p:pic>
    </p:spTree>
    <p:extLst>
      <p:ext uri="{BB962C8B-B14F-4D97-AF65-F5344CB8AC3E}">
        <p14:creationId xmlns:p14="http://schemas.microsoft.com/office/powerpoint/2010/main" val="497303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43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chemeClr val="accent2">
                  <a:lumMod val="50000"/>
                </a:schemeClr>
              </a:buClr>
              <a:buFont typeface="Wingdings" panose="05000000000000000000" pitchFamily="2" charset="2"/>
              <a:buChar char="v"/>
              <a:defRPr sz="2250">
                <a:solidFill>
                  <a:schemeClr val="bg2">
                    <a:lumMod val="25000"/>
                  </a:schemeClr>
                </a:solidFill>
                <a:latin typeface="Franklin Gothic Demi" panose="020B0703020102020204" pitchFamily="34" charset="0"/>
                <a:cs typeface="Segoe UI Semibold" panose="020B0702040204020203" pitchFamily="34" charset="0"/>
              </a:defRPr>
            </a:lvl1pPr>
            <a:lvl2pPr marL="385763" indent="-128588">
              <a:buClr>
                <a:schemeClr val="accent2">
                  <a:lumMod val="50000"/>
                </a:schemeClr>
              </a:buClr>
              <a:buFont typeface="Wingdings" panose="05000000000000000000" pitchFamily="2" charset="2"/>
              <a:buChar char="v"/>
              <a:defRPr sz="2250">
                <a:solidFill>
                  <a:schemeClr val="bg2">
                    <a:lumMod val="25000"/>
                  </a:schemeClr>
                </a:solidFill>
                <a:latin typeface="Franklin Gothic Demi" panose="020B0703020102020204" pitchFamily="34" charset="0"/>
                <a:cs typeface="Segoe UI Semibold" panose="020B0702040204020203" pitchFamily="34" charset="0"/>
              </a:defRPr>
            </a:lvl2pPr>
            <a:lvl3pPr marL="642938" indent="-128588">
              <a:buClr>
                <a:schemeClr val="accent2">
                  <a:lumMod val="50000"/>
                </a:schemeClr>
              </a:buClr>
              <a:buFont typeface="Wingdings" panose="05000000000000000000" pitchFamily="2" charset="2"/>
              <a:buChar char="v"/>
              <a:defRPr sz="2250">
                <a:solidFill>
                  <a:schemeClr val="bg2">
                    <a:lumMod val="25000"/>
                  </a:schemeClr>
                </a:solidFill>
                <a:latin typeface="Franklin Gothic Demi" panose="020B0703020102020204" pitchFamily="34" charset="0"/>
                <a:cs typeface="Segoe UI Semibold" panose="020B0702040204020203" pitchFamily="34" charset="0"/>
              </a:defRPr>
            </a:lvl3pPr>
            <a:lvl4pPr marL="900113" indent="-128588">
              <a:buClr>
                <a:schemeClr val="accent2">
                  <a:lumMod val="50000"/>
                </a:schemeClr>
              </a:buClr>
              <a:buFont typeface="Wingdings" panose="05000000000000000000" pitchFamily="2" charset="2"/>
              <a:buChar char="v"/>
              <a:defRPr sz="2250">
                <a:solidFill>
                  <a:schemeClr val="bg2">
                    <a:lumMod val="25000"/>
                  </a:schemeClr>
                </a:solidFill>
                <a:latin typeface="Franklin Gothic Demi" panose="020B0703020102020204" pitchFamily="34" charset="0"/>
                <a:cs typeface="Segoe UI Semibold" panose="020B0702040204020203" pitchFamily="34" charset="0"/>
              </a:defRPr>
            </a:lvl4pPr>
            <a:lvl5pPr marL="1157288" indent="-128588">
              <a:buClr>
                <a:schemeClr val="accent2">
                  <a:lumMod val="50000"/>
                </a:schemeClr>
              </a:buClr>
              <a:buFont typeface="Wingdings" panose="05000000000000000000" pitchFamily="2" charset="2"/>
              <a:buChar char="v"/>
              <a:defRPr sz="225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61151"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549" y="3"/>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2250">
                <a:solidFill>
                  <a:schemeClr val="tx1">
                    <a:lumMod val="85000"/>
                    <a:lumOff val="15000"/>
                  </a:schemeClr>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8514" r="6145"/>
          <a:stretch/>
        </p:blipFill>
        <p:spPr>
          <a:xfrm>
            <a:off x="6660293" y="2786246"/>
            <a:ext cx="2316893" cy="3070858"/>
          </a:xfrm>
          <a:prstGeom prst="rect">
            <a:avLst/>
          </a:prstGeom>
        </p:spPr>
      </p:pic>
    </p:spTree>
    <p:extLst>
      <p:ext uri="{BB962C8B-B14F-4D97-AF65-F5344CB8AC3E}">
        <p14:creationId xmlns:p14="http://schemas.microsoft.com/office/powerpoint/2010/main" val="13917570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248"/>
          <a:stretch/>
        </p:blipFill>
        <p:spPr>
          <a:xfrm>
            <a:off x="6666472" y="2736886"/>
            <a:ext cx="2312033" cy="2848075"/>
          </a:xfrm>
          <a:prstGeom prst="rect">
            <a:avLst/>
          </a:prstGeom>
        </p:spPr>
      </p:pic>
      <p:sp>
        <p:nvSpPr>
          <p:cNvPr id="2" name="Title 1"/>
          <p:cNvSpPr>
            <a:spLocks noGrp="1"/>
          </p:cNvSpPr>
          <p:nvPr>
            <p:ph type="title"/>
          </p:nvPr>
        </p:nvSpPr>
        <p:spPr>
          <a:xfrm>
            <a:off x="6666471" y="287871"/>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75">
                <a:solidFill>
                  <a:schemeClr val="accent2">
                    <a:lumMod val="50000"/>
                  </a:schemeClr>
                </a:solidFill>
                <a:effectLst/>
              </a:defRPr>
            </a:lvl1pPr>
          </a:lstStyle>
          <a:p>
            <a:r>
              <a:rPr lang="en-US" smtClean="0"/>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6650" y="5491986"/>
            <a:ext cx="852388" cy="864367"/>
          </a:xfrm>
          <a:prstGeom prst="rect">
            <a:avLst/>
          </a:prstGeom>
        </p:spPr>
      </p:pic>
    </p:spTree>
    <p:extLst>
      <p:ext uri="{BB962C8B-B14F-4D97-AF65-F5344CB8AC3E}">
        <p14:creationId xmlns:p14="http://schemas.microsoft.com/office/powerpoint/2010/main" val="28929549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628650" y="642553"/>
            <a:ext cx="7238484" cy="5626443"/>
          </a:xfrm>
        </p:spPr>
        <p:txBody>
          <a:bodyPr>
            <a:normAutofit/>
          </a:bodyPr>
          <a:lstStyle>
            <a:lvl1pPr marL="4179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261452" y="1075340"/>
            <a:ext cx="1882549" cy="58032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86" y="3855308"/>
            <a:ext cx="1345206" cy="3002692"/>
          </a:xfrm>
          <a:prstGeom prst="rect">
            <a:avLst/>
          </a:prstGeom>
        </p:spPr>
      </p:pic>
      <p:sp>
        <p:nvSpPr>
          <p:cNvPr id="9" name="Title 8"/>
          <p:cNvSpPr>
            <a:spLocks noGrp="1"/>
          </p:cNvSpPr>
          <p:nvPr>
            <p:ph type="title"/>
          </p:nvPr>
        </p:nvSpPr>
        <p:spPr>
          <a:xfrm>
            <a:off x="142618" y="127687"/>
            <a:ext cx="8836625" cy="351565"/>
          </a:xfrm>
          <a:solidFill>
            <a:schemeClr val="accent4">
              <a:lumMod val="20000"/>
              <a:lumOff val="80000"/>
            </a:schemeClr>
          </a:solidFill>
        </p:spPr>
        <p:txBody>
          <a:bodyPr/>
          <a:lstStyle>
            <a:lvl1pPr algn="ctr">
              <a:defRPr>
                <a:solidFill>
                  <a:schemeClr val="accent4">
                    <a:lumMod val="50000"/>
                  </a:schemeClr>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6589" y="5673600"/>
            <a:ext cx="1190791" cy="1190791"/>
          </a:xfrm>
          <a:prstGeom prst="rect">
            <a:avLst/>
          </a:prstGeom>
        </p:spPr>
      </p:pic>
    </p:spTree>
    <p:extLst>
      <p:ext uri="{BB962C8B-B14F-4D97-AF65-F5344CB8AC3E}">
        <p14:creationId xmlns:p14="http://schemas.microsoft.com/office/powerpoint/2010/main" val="1600694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241299" y="73799"/>
            <a:ext cx="8737944" cy="616765"/>
          </a:xfrm>
        </p:spPr>
        <p:txBody>
          <a:bodyPr/>
          <a:lstStyle>
            <a:lvl1pPr algn="ctr">
              <a:defRPr u="sng">
                <a:solidFill>
                  <a:srgbClr val="002060"/>
                </a:solidFill>
                <a:latin typeface="+mj-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4035352454"/>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7171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330466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789563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41122931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0901" y="6204667"/>
            <a:ext cx="2229014" cy="674229"/>
          </a:xfrm>
          <a:prstGeom prst="rect">
            <a:avLst/>
          </a:prstGeom>
        </p:spPr>
      </p:pic>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350" dirty="0"/>
              <a:t>रट्टा मारो जिंदाबाद!</a:t>
            </a:r>
            <a:endParaRPr lang="en-US" sz="1350" dirty="0"/>
          </a:p>
        </p:txBody>
      </p:sp>
    </p:spTree>
    <p:extLst>
      <p:ext uri="{BB962C8B-B14F-4D97-AF65-F5344CB8AC3E}">
        <p14:creationId xmlns:p14="http://schemas.microsoft.com/office/powerpoint/2010/main" val="139837439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9C182FA8-3672-40C1-9762-100632DC0251}" type="slidenum">
              <a:rPr lang="en-US" smtClean="0"/>
              <a:t>‹#›</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6020" y="5236614"/>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1534717" y="1438275"/>
            <a:ext cx="6280547" cy="3371850"/>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278" y="5167020"/>
            <a:ext cx="2229014" cy="593425"/>
          </a:xfrm>
          <a:prstGeom prst="rect">
            <a:avLst/>
          </a:prstGeom>
        </p:spPr>
      </p:pic>
    </p:spTree>
    <p:extLst>
      <p:ext uri="{BB962C8B-B14F-4D97-AF65-F5344CB8AC3E}">
        <p14:creationId xmlns:p14="http://schemas.microsoft.com/office/powerpoint/2010/main" val="474881349"/>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q"/>
              <a:defRPr sz="27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13317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3023288"/>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39650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1785176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1"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61151"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549" y="1"/>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336717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27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27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27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27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27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100">
                <a:solidFill>
                  <a:schemeClr val="bg1">
                    <a:lumMod val="85000"/>
                    <a:lumOff val="15000"/>
                  </a:schemeClr>
                </a:solidFill>
                <a:latin typeface="Franklin Gothic Medium Cond" panose="020B0606030402020204" pitchFamily="34" charset="0"/>
              </a:defRPr>
            </a:lvl1pPr>
            <a:lvl2pPr>
              <a:defRPr sz="1800">
                <a:solidFill>
                  <a:schemeClr val="bg1">
                    <a:lumMod val="85000"/>
                    <a:lumOff val="15000"/>
                  </a:schemeClr>
                </a:solidFill>
                <a:latin typeface="Franklin Gothic Medium Cond" panose="020B0606030402020204" pitchFamily="34" charset="0"/>
              </a:defRPr>
            </a:lvl2pPr>
            <a:lvl3pPr>
              <a:defRPr sz="1350">
                <a:solidFill>
                  <a:schemeClr val="bg1">
                    <a:lumMod val="85000"/>
                    <a:lumOff val="15000"/>
                  </a:schemeClr>
                </a:solidFill>
                <a:latin typeface="Franklin Gothic Medium Cond" panose="020B0606030402020204" pitchFamily="34" charset="0"/>
              </a:defRPr>
            </a:lvl3pPr>
            <a:lvl4pPr>
              <a:defRPr sz="1200">
                <a:solidFill>
                  <a:schemeClr val="bg1">
                    <a:lumMod val="85000"/>
                    <a:lumOff val="15000"/>
                  </a:schemeClr>
                </a:solidFill>
                <a:latin typeface="Franklin Gothic Medium Cond" panose="020B0606030402020204" pitchFamily="34" charset="0"/>
              </a:defRPr>
            </a:lvl4pPr>
            <a:lvl5pPr>
              <a:defRPr sz="1200">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Tree>
    <p:extLst>
      <p:ext uri="{BB962C8B-B14F-4D97-AF65-F5344CB8AC3E}">
        <p14:creationId xmlns:p14="http://schemas.microsoft.com/office/powerpoint/2010/main" val="258582527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61151" y="947352"/>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549" y="3"/>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279931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7"/>
            <a:ext cx="3886200" cy="5156929"/>
          </a:xfrm>
          <a:solidFill>
            <a:schemeClr val="tx1"/>
          </a:solidFill>
          <a:ln w="76200">
            <a:solidFill>
              <a:srgbClr val="92D050"/>
            </a:solidFill>
          </a:ln>
        </p:spPr>
        <p:txBody>
          <a:bodyPr>
            <a:normAutofit/>
          </a:bodyPr>
          <a:lstStyle>
            <a:lvl1pPr>
              <a:defRPr sz="2025">
                <a:solidFill>
                  <a:schemeClr val="bg1"/>
                </a:solidFill>
                <a:latin typeface="Franklin Gothic Demi" panose="020B0703020102020204" pitchFamily="34" charset="0"/>
              </a:defRPr>
            </a:lvl1pPr>
            <a:lvl2pPr>
              <a:defRPr sz="2025">
                <a:solidFill>
                  <a:schemeClr val="bg1"/>
                </a:solidFill>
                <a:latin typeface="Franklin Gothic Demi" panose="020B0703020102020204" pitchFamily="34" charset="0"/>
              </a:defRPr>
            </a:lvl2pPr>
            <a:lvl3pPr>
              <a:defRPr sz="2025">
                <a:solidFill>
                  <a:schemeClr val="bg1"/>
                </a:solidFill>
                <a:latin typeface="Franklin Gothic Demi" panose="020B0703020102020204" pitchFamily="34" charset="0"/>
              </a:defRPr>
            </a:lvl3pPr>
            <a:lvl4pPr>
              <a:defRPr sz="2025">
                <a:solidFill>
                  <a:schemeClr val="bg1"/>
                </a:solidFill>
                <a:latin typeface="Franklin Gothic Demi" panose="020B0703020102020204" pitchFamily="34" charset="0"/>
              </a:defRPr>
            </a:lvl4pPr>
            <a:lvl5pPr>
              <a:defRPr sz="2025">
                <a:solidFill>
                  <a:schemeClr val="bg1"/>
                </a:solidFill>
                <a:latin typeface="Franklin Gothic Demi" panose="020B07030201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020037"/>
            <a:ext cx="3886200" cy="5156929"/>
          </a:xfrm>
          <a:solidFill>
            <a:schemeClr val="tx1"/>
          </a:solidFill>
          <a:ln w="76200">
            <a:solidFill>
              <a:srgbClr val="00B0F0"/>
            </a:solidFill>
          </a:ln>
        </p:spPr>
        <p:txBody>
          <a:bodyPr>
            <a:normAutofit/>
          </a:bodyPr>
          <a:lstStyle>
            <a:lvl1pPr>
              <a:defRPr sz="2025">
                <a:solidFill>
                  <a:schemeClr val="bg1"/>
                </a:solidFill>
                <a:latin typeface="Franklin Gothic Demi" panose="020B0703020102020204" pitchFamily="34" charset="0"/>
              </a:defRPr>
            </a:lvl1pPr>
            <a:lvl2pPr>
              <a:defRPr sz="2025">
                <a:solidFill>
                  <a:schemeClr val="bg1"/>
                </a:solidFill>
                <a:latin typeface="Franklin Gothic Demi" panose="020B0703020102020204" pitchFamily="34" charset="0"/>
              </a:defRPr>
            </a:lvl2pPr>
            <a:lvl3pPr>
              <a:defRPr sz="2025">
                <a:solidFill>
                  <a:schemeClr val="bg1"/>
                </a:solidFill>
                <a:latin typeface="Franklin Gothic Demi" panose="020B0703020102020204" pitchFamily="34" charset="0"/>
              </a:defRPr>
            </a:lvl3pPr>
            <a:lvl4pPr>
              <a:defRPr sz="2025">
                <a:solidFill>
                  <a:schemeClr val="bg1"/>
                </a:solidFill>
                <a:latin typeface="Franklin Gothic Demi" panose="020B0703020102020204" pitchFamily="34" charset="0"/>
              </a:defRPr>
            </a:lvl4pPr>
            <a:lvl5pPr>
              <a:defRPr sz="2025">
                <a:solidFill>
                  <a:schemeClr val="bg1"/>
                </a:solidFill>
                <a:latin typeface="Franklin Gothic Demi" panose="020B07030201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75B4A3-7FE2-4EE2-A625-7F8B8894C5A3}" type="datetimeFigureOut">
              <a:rPr lang="en-US" smtClean="0"/>
              <a:t>16-Feb-17</a:t>
            </a:fld>
            <a:endParaRPr lang="en-US"/>
          </a:p>
        </p:txBody>
      </p:sp>
      <p:sp>
        <p:nvSpPr>
          <p:cNvPr id="7" name="Slide Number Placeholder 6"/>
          <p:cNvSpPr>
            <a:spLocks noGrp="1"/>
          </p:cNvSpPr>
          <p:nvPr>
            <p:ph type="sldNum" sz="quarter" idx="12"/>
          </p:nvPr>
        </p:nvSpPr>
        <p:spPr/>
        <p:txBody>
          <a:bodyPr/>
          <a:lstStyle/>
          <a:p>
            <a:fld id="{9C182FA8-3672-40C1-9762-100632DC0251}"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66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025"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28588"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1pPr>
            <a:lvl2pPr marL="385763"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2pPr>
            <a:lvl3pPr marL="642938"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3pPr>
            <a:lvl4pPr marL="900113"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4pPr>
            <a:lvl5pPr marL="1157288"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7010" y="1233491"/>
            <a:ext cx="3868340" cy="4956175"/>
          </a:xfrm>
        </p:spPr>
        <p:txBody>
          <a:bodyPr>
            <a:normAutofit/>
          </a:bodyPr>
          <a:lstStyle>
            <a:lvl1pPr marL="128588" indent="-128588">
              <a:buClr>
                <a:srgbClr val="FFC000"/>
              </a:buClr>
              <a:buFont typeface="Wingdings" panose="05000000000000000000" pitchFamily="2" charset="2"/>
              <a:buChar char="§"/>
              <a:defRPr sz="2025">
                <a:solidFill>
                  <a:schemeClr val="bg1"/>
                </a:solidFill>
                <a:latin typeface="Franklin Gothic Demi Cond" panose="020B0706030402020204" pitchFamily="34" charset="0"/>
              </a:defRPr>
            </a:lvl1pPr>
            <a:lvl2pPr>
              <a:buClr>
                <a:srgbClr val="FFC000"/>
              </a:buClr>
              <a:defRPr sz="2025">
                <a:solidFill>
                  <a:schemeClr val="bg1"/>
                </a:solidFill>
                <a:latin typeface="Franklin Gothic Demi Cond" panose="020B0706030402020204" pitchFamily="34" charset="0"/>
              </a:defRPr>
            </a:lvl2pPr>
            <a:lvl3pPr>
              <a:buClr>
                <a:srgbClr val="FFC000"/>
              </a:buClr>
              <a:defRPr sz="2025">
                <a:solidFill>
                  <a:schemeClr val="bg1"/>
                </a:solidFill>
                <a:latin typeface="Franklin Gothic Demi Cond" panose="020B0706030402020204" pitchFamily="34" charset="0"/>
              </a:defRPr>
            </a:lvl3pPr>
            <a:lvl4pPr>
              <a:buClr>
                <a:srgbClr val="FFC000"/>
              </a:buClr>
              <a:defRPr sz="2025">
                <a:solidFill>
                  <a:schemeClr val="bg1"/>
                </a:solidFill>
                <a:latin typeface="Franklin Gothic Demi Cond" panose="020B0706030402020204" pitchFamily="34" charset="0"/>
              </a:defRPr>
            </a:lvl4pPr>
            <a:lvl5pPr>
              <a:buClr>
                <a:srgbClr val="FFC000"/>
              </a:buClr>
              <a:defRPr sz="2025">
                <a:solidFill>
                  <a:schemeClr val="bg1"/>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775B4A3-7FE2-4EE2-A625-7F8B8894C5A3}" type="datetimeFigureOut">
              <a:rPr lang="en-US" smtClean="0"/>
              <a:t>16-Feb-17</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9C182FA8-3672-40C1-9762-100632DC0251}"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025"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Tree>
    <p:extLst>
      <p:ext uri="{BB962C8B-B14F-4D97-AF65-F5344CB8AC3E}">
        <p14:creationId xmlns:p14="http://schemas.microsoft.com/office/powerpoint/2010/main" val="23437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025"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28588"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1pPr>
            <a:lvl2pPr marL="385763"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2pPr>
            <a:lvl3pPr marL="642938"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3pPr>
            <a:lvl4pPr marL="900113"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4pPr>
            <a:lvl5pPr marL="1157288"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7010" y="1955803"/>
            <a:ext cx="3868340" cy="4233863"/>
          </a:xfrm>
        </p:spPr>
        <p:txBody>
          <a:bodyPr>
            <a:normAutofit/>
          </a:bodyPr>
          <a:lstStyle>
            <a:lvl1pPr marL="128588" indent="-128588">
              <a:buClr>
                <a:srgbClr val="FFC000"/>
              </a:buClr>
              <a:buFont typeface="Wingdings" panose="05000000000000000000" pitchFamily="2" charset="2"/>
              <a:buChar char="§"/>
              <a:defRPr sz="2025">
                <a:solidFill>
                  <a:schemeClr val="bg1"/>
                </a:solidFill>
                <a:latin typeface="Franklin Gothic Demi Cond" panose="020B0706030402020204" pitchFamily="34" charset="0"/>
              </a:defRPr>
            </a:lvl1pPr>
            <a:lvl2pPr>
              <a:buClr>
                <a:srgbClr val="FFC000"/>
              </a:buClr>
              <a:defRPr sz="2025">
                <a:solidFill>
                  <a:schemeClr val="bg1"/>
                </a:solidFill>
                <a:latin typeface="Franklin Gothic Demi Cond" panose="020B0706030402020204" pitchFamily="34" charset="0"/>
              </a:defRPr>
            </a:lvl2pPr>
            <a:lvl3pPr>
              <a:buClr>
                <a:srgbClr val="FFC000"/>
              </a:buClr>
              <a:defRPr sz="2025">
                <a:solidFill>
                  <a:schemeClr val="bg1"/>
                </a:solidFill>
                <a:latin typeface="Franklin Gothic Demi Cond" panose="020B0706030402020204" pitchFamily="34" charset="0"/>
              </a:defRPr>
            </a:lvl3pPr>
            <a:lvl4pPr>
              <a:buClr>
                <a:srgbClr val="FFC000"/>
              </a:buClr>
              <a:defRPr sz="2025">
                <a:solidFill>
                  <a:schemeClr val="bg1"/>
                </a:solidFill>
                <a:latin typeface="Franklin Gothic Demi Cond" panose="020B0706030402020204" pitchFamily="34" charset="0"/>
              </a:defRPr>
            </a:lvl4pPr>
            <a:lvl5pPr>
              <a:buClr>
                <a:srgbClr val="FFC000"/>
              </a:buClr>
              <a:defRPr sz="2025">
                <a:solidFill>
                  <a:schemeClr val="bg1"/>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775B4A3-7FE2-4EE2-A625-7F8B8894C5A3}" type="datetimeFigureOut">
              <a:rPr lang="en-US" smtClean="0"/>
              <a:t>16-Feb-17</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9C182FA8-3672-40C1-9762-100632DC0251}"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025"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97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25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28588"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1pPr>
            <a:lvl2pPr marL="385763"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2pPr>
            <a:lvl3pPr marL="642938"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3pPr>
            <a:lvl4pPr marL="900113"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4pPr>
            <a:lvl5pPr marL="1157288" indent="-128588">
              <a:buClr>
                <a:srgbClr val="00B050"/>
              </a:buClr>
              <a:buFont typeface="Wingdings" panose="05000000000000000000" pitchFamily="2" charset="2"/>
              <a:buChar char="q"/>
              <a:defRPr sz="2025">
                <a:solidFill>
                  <a:schemeClr val="bg1"/>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7011" y="1233491"/>
            <a:ext cx="4312841" cy="4956175"/>
          </a:xfrm>
        </p:spPr>
        <p:txBody>
          <a:bodyPr>
            <a:normAutofit/>
          </a:bodyPr>
          <a:lstStyle>
            <a:lvl1pPr marL="128588" indent="-128588">
              <a:buClr>
                <a:srgbClr val="FFC000"/>
              </a:buClr>
              <a:buFont typeface="Wingdings" panose="05000000000000000000" pitchFamily="2" charset="2"/>
              <a:buChar char="§"/>
              <a:defRPr sz="2025">
                <a:solidFill>
                  <a:schemeClr val="bg1"/>
                </a:solidFill>
                <a:latin typeface="Franklin Gothic Demi Cond" panose="020B0706030402020204" pitchFamily="34" charset="0"/>
              </a:defRPr>
            </a:lvl1pPr>
            <a:lvl2pPr>
              <a:buClr>
                <a:srgbClr val="FFC000"/>
              </a:buClr>
              <a:defRPr sz="2025">
                <a:solidFill>
                  <a:schemeClr val="bg1"/>
                </a:solidFill>
                <a:latin typeface="Franklin Gothic Demi Cond" panose="020B0706030402020204" pitchFamily="34" charset="0"/>
              </a:defRPr>
            </a:lvl2pPr>
            <a:lvl3pPr>
              <a:buClr>
                <a:srgbClr val="FFC000"/>
              </a:buClr>
              <a:defRPr sz="2025">
                <a:solidFill>
                  <a:schemeClr val="bg1"/>
                </a:solidFill>
                <a:latin typeface="Franklin Gothic Demi Cond" panose="020B0706030402020204" pitchFamily="34" charset="0"/>
              </a:defRPr>
            </a:lvl3pPr>
            <a:lvl4pPr>
              <a:buClr>
                <a:srgbClr val="FFC000"/>
              </a:buClr>
              <a:defRPr sz="2025">
                <a:solidFill>
                  <a:schemeClr val="bg1"/>
                </a:solidFill>
                <a:latin typeface="Franklin Gothic Demi Cond" panose="020B0706030402020204" pitchFamily="34" charset="0"/>
              </a:defRPr>
            </a:lvl4pPr>
            <a:lvl5pPr>
              <a:buClr>
                <a:srgbClr val="FFC000"/>
              </a:buClr>
              <a:defRPr sz="2025">
                <a:solidFill>
                  <a:schemeClr val="bg1"/>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775B4A3-7FE2-4EE2-A625-7F8B8894C5A3}" type="datetimeFigureOut">
              <a:rPr lang="en-US" smtClean="0"/>
              <a:t>16-Feb-17</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9C182FA8-3672-40C1-9762-100632DC0251}"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025"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1" y="6131387"/>
            <a:ext cx="2229014" cy="747508"/>
          </a:xfrm>
          <a:prstGeom prst="rect">
            <a:avLst/>
          </a:prstGeom>
        </p:spPr>
      </p:pic>
      <p:sp>
        <p:nvSpPr>
          <p:cNvPr id="8" name="Content Placeholder 7"/>
          <p:cNvSpPr>
            <a:spLocks noGrp="1"/>
          </p:cNvSpPr>
          <p:nvPr>
            <p:ph sz="quarter" idx="14"/>
          </p:nvPr>
        </p:nvSpPr>
        <p:spPr>
          <a:xfrm>
            <a:off x="0" y="4885270"/>
            <a:ext cx="1651000" cy="1972733"/>
          </a:xfrm>
        </p:spPr>
        <p:style>
          <a:lnRef idx="2">
            <a:schemeClr val="accent6"/>
          </a:lnRef>
          <a:fillRef idx="1">
            <a:schemeClr val="lt1"/>
          </a:fillRef>
          <a:effectRef idx="0">
            <a:schemeClr val="accent6"/>
          </a:effectRef>
          <a:fontRef idx="none"/>
        </p:style>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7"/>
          <p:cNvSpPr>
            <a:spLocks noGrp="1"/>
          </p:cNvSpPr>
          <p:nvPr>
            <p:ph sz="quarter" idx="15"/>
          </p:nvPr>
        </p:nvSpPr>
        <p:spPr>
          <a:xfrm>
            <a:off x="7486650" y="4885269"/>
            <a:ext cx="1651000" cy="1972733"/>
          </a:xfrm>
        </p:spPr>
        <p:style>
          <a:lnRef idx="2">
            <a:schemeClr val="accent4"/>
          </a:lnRef>
          <a:fillRef idx="1">
            <a:schemeClr val="lt1"/>
          </a:fillRef>
          <a:effectRef idx="0">
            <a:schemeClr val="accent4"/>
          </a:effectRef>
          <a:fontRef idx="none"/>
        </p:style>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02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16247"/>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39895054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5B4A3-7FE2-4EE2-A625-7F8B8894C5A3}" type="datetimeFigureOut">
              <a:rPr lang="en-US" smtClean="0"/>
              <a:t>16-Feb-17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82FA8-3672-40C1-9762-100632DC0251}"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1208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F775B4A3-7FE2-4EE2-A625-7F8B8894C5A3}" type="datetimeFigureOut">
              <a:rPr lang="en-US" smtClean="0"/>
              <a:t>16-Feb-17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82FA8-3672-40C1-9762-100632DC0251}"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263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3"/>
            <a:ext cx="7886700" cy="5262563"/>
          </a:xfrm>
        </p:spPr>
        <p:txBody>
          <a:bodyPr>
            <a:normAutofit/>
          </a:bodyPr>
          <a:lstStyle>
            <a:lvl1pPr marL="128588"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291395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16-Feb-17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3472" y="6227804"/>
            <a:ext cx="1770449" cy="593726"/>
          </a:xfrm>
          <a:prstGeom prst="rect">
            <a:avLst/>
          </a:prstGeom>
        </p:spPr>
      </p:pic>
    </p:spTree>
    <p:extLst>
      <p:ext uri="{BB962C8B-B14F-4D97-AF65-F5344CB8AC3E}">
        <p14:creationId xmlns:p14="http://schemas.microsoft.com/office/powerpoint/2010/main" val="147002661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4308" y="6270380"/>
            <a:ext cx="1752249" cy="587623"/>
          </a:xfrm>
          <a:prstGeom prst="rect">
            <a:avLst/>
          </a:prstGeom>
        </p:spPr>
      </p:pic>
    </p:spTree>
    <p:extLst>
      <p:ext uri="{BB962C8B-B14F-4D97-AF65-F5344CB8AC3E}">
        <p14:creationId xmlns:p14="http://schemas.microsoft.com/office/powerpoint/2010/main" val="21654192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5B4A3-7FE2-4EE2-A625-7F8B8894C5A3}" type="datetimeFigureOut">
              <a:rPr lang="en-US" smtClean="0"/>
              <a:t>16-Feb-17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82FA8-3672-40C1-9762-100632DC0251}" type="slidenum">
              <a:rPr lang="en-US" smtClean="0"/>
              <a:t>‹#›</a:t>
            </a:fld>
            <a:endParaRPr lang="en-US"/>
          </a:p>
        </p:txBody>
      </p:sp>
    </p:spTree>
    <p:extLst>
      <p:ext uri="{BB962C8B-B14F-4D97-AF65-F5344CB8AC3E}">
        <p14:creationId xmlns:p14="http://schemas.microsoft.com/office/powerpoint/2010/main" val="18528799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F775B4A3-7FE2-4EE2-A625-7F8B8894C5A3}" type="datetimeFigureOut">
              <a:rPr lang="en-US" smtClean="0"/>
              <a:t>16-Feb-17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9C182FA8-3672-40C1-9762-100632DC0251}" type="slidenum">
              <a:rPr lang="en-US" smtClean="0"/>
              <a:t>‹#›</a:t>
            </a:fld>
            <a:endParaRPr lang="en-US"/>
          </a:p>
        </p:txBody>
      </p:sp>
    </p:spTree>
    <p:extLst>
      <p:ext uri="{BB962C8B-B14F-4D97-AF65-F5344CB8AC3E}">
        <p14:creationId xmlns:p14="http://schemas.microsoft.com/office/powerpoint/2010/main" val="670482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6.png"/><Relationship Id="rId7"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39.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hyperlink" Target="http://indiabudget.gov.i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71.png"/><Relationship Id="rId5" Type="http://schemas.openxmlformats.org/officeDocument/2006/relationships/image" Target="../media/image38.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41.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39.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hyperlink" Target="http://indiabudget.gov.in/"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hyperlink" Target="http://indiabudget.gov.in/"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4.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36.pn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672431"/>
            <a:ext cx="6126836" cy="4690349"/>
          </a:xfrm>
          <a:prstGeom prst="rect">
            <a:avLst/>
          </a:prstGeom>
        </p:spPr>
      </p:pic>
      <p:sp>
        <p:nvSpPr>
          <p:cNvPr id="4" name="Title 3"/>
          <p:cNvSpPr>
            <a:spLocks noGrp="1"/>
          </p:cNvSpPr>
          <p:nvPr>
            <p:ph type="title"/>
          </p:nvPr>
        </p:nvSpPr>
        <p:spPr/>
        <p:txBody>
          <a:bodyPr/>
          <a:lstStyle/>
          <a:p>
            <a:r>
              <a:rPr lang="en-US" dirty="0" smtClean="0"/>
              <a:t>After the successful completion of ML16</a:t>
            </a:r>
            <a:endParaRPr lang="en-US" dirty="0"/>
          </a:p>
        </p:txBody>
      </p:sp>
      <p:sp>
        <p:nvSpPr>
          <p:cNvPr id="6" name="Rectangle 5"/>
          <p:cNvSpPr/>
          <p:nvPr/>
        </p:nvSpPr>
        <p:spPr>
          <a:xfrm>
            <a:off x="1758462" y="4554415"/>
            <a:ext cx="7262446" cy="224203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smtClean="0">
                <a:solidFill>
                  <a:schemeClr val="tx1"/>
                </a:solidFill>
              </a:rPr>
              <a:t>UPSC Civil services Mains 2016</a:t>
            </a:r>
          </a:p>
          <a:p>
            <a:pPr marL="342900" indent="-342900">
              <a:buAutoNum type="arabicPeriod"/>
            </a:pPr>
            <a:r>
              <a:rPr lang="en-US" sz="2000" dirty="0" smtClean="0">
                <a:solidFill>
                  <a:schemeClr val="tx1"/>
                </a:solidFill>
              </a:rPr>
              <a:t>(GS1) Major </a:t>
            </a:r>
            <a:r>
              <a:rPr lang="en-US" sz="2000" dirty="0">
                <a:solidFill>
                  <a:schemeClr val="tx1"/>
                </a:solidFill>
              </a:rPr>
              <a:t>cities of India are becoming more vulnerable to flood conditions. Discuss</a:t>
            </a:r>
            <a:r>
              <a:rPr lang="en-US" sz="2000" dirty="0" smtClean="0">
                <a:solidFill>
                  <a:schemeClr val="tx1"/>
                </a:solidFill>
              </a:rPr>
              <a:t>. </a:t>
            </a:r>
          </a:p>
          <a:p>
            <a:pPr marL="342900" indent="-342900">
              <a:buAutoNum type="arabicPeriod"/>
            </a:pPr>
            <a:r>
              <a:rPr lang="en-US" sz="2000" dirty="0" smtClean="0">
                <a:solidFill>
                  <a:schemeClr val="tx1"/>
                </a:solidFill>
              </a:rPr>
              <a:t>(GS3) The </a:t>
            </a:r>
            <a:r>
              <a:rPr lang="en-US" sz="2000" dirty="0">
                <a:solidFill>
                  <a:schemeClr val="tx1"/>
                </a:solidFill>
              </a:rPr>
              <a:t>frequency of urban floods due to high intensity rainfall is increasing over the years. Discussing the reasons for urban floods. highlight the mechanisms for preparedness to reduce the risk during such events.</a:t>
            </a:r>
          </a:p>
        </p:txBody>
      </p:sp>
      <p:sp>
        <p:nvSpPr>
          <p:cNvPr id="7" name="Rectangular Callout 6"/>
          <p:cNvSpPr/>
          <p:nvPr/>
        </p:nvSpPr>
        <p:spPr>
          <a:xfrm>
            <a:off x="6233045" y="940776"/>
            <a:ext cx="2804746" cy="1837593"/>
          </a:xfrm>
          <a:prstGeom prst="wedgeRectCallout">
            <a:avLst>
              <a:gd name="adj1" fmla="val -62924"/>
              <a:gd name="adj2" fmla="val 2146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smtClean="0"/>
              <a:t>Because Chest thumping and Bogus marketing propaganda is </a:t>
            </a:r>
            <a:r>
              <a:rPr lang="en-US" sz="2400" u="sng" dirty="0" smtClean="0"/>
              <a:t>ESSENTIAL…</a:t>
            </a:r>
            <a:endParaRPr lang="en-US" sz="2400" u="sng" dirty="0"/>
          </a:p>
        </p:txBody>
      </p:sp>
    </p:spTree>
    <p:extLst>
      <p:ext uri="{BB962C8B-B14F-4D97-AF65-F5344CB8AC3E}">
        <p14:creationId xmlns:p14="http://schemas.microsoft.com/office/powerpoint/2010/main" val="336141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261971" cy="6858000"/>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4177885746"/>
              </p:ext>
            </p:extLst>
          </p:nvPr>
        </p:nvGraphicFramePr>
        <p:xfrm>
          <a:off x="295275" y="117446"/>
          <a:ext cx="8848725" cy="6591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54393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F723419-5924-499D-9D7F-6CBDAFFDFEB2}"/>
                                            </p:graphicEl>
                                          </p:spTgt>
                                        </p:tgtEl>
                                        <p:attrNameLst>
                                          <p:attrName>style.visibility</p:attrName>
                                        </p:attrNameLst>
                                      </p:cBhvr>
                                      <p:to>
                                        <p:strVal val="visible"/>
                                      </p:to>
                                    </p:set>
                                    <p:animEffect transition="in" filter="fade">
                                      <p:cBhvr>
                                        <p:cTn id="7" dur="500"/>
                                        <p:tgtEl>
                                          <p:spTgt spid="4">
                                            <p:graphicEl>
                                              <a:dgm id="{EF723419-5924-499D-9D7F-6CBDAFFDFEB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06EBE44-F6C3-469B-9E7F-DFFF2FF327FD}"/>
                                            </p:graphicEl>
                                          </p:spTgt>
                                        </p:tgtEl>
                                        <p:attrNameLst>
                                          <p:attrName>style.visibility</p:attrName>
                                        </p:attrNameLst>
                                      </p:cBhvr>
                                      <p:to>
                                        <p:strVal val="visible"/>
                                      </p:to>
                                    </p:set>
                                    <p:animEffect transition="in" filter="fade">
                                      <p:cBhvr>
                                        <p:cTn id="12" dur="500"/>
                                        <p:tgtEl>
                                          <p:spTgt spid="4">
                                            <p:graphicEl>
                                              <a:dgm id="{806EBE44-F6C3-469B-9E7F-DFFF2FF327F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DE6F56F3-DB78-451C-9E45-1D5740B6E016}"/>
                                            </p:graphicEl>
                                          </p:spTgt>
                                        </p:tgtEl>
                                        <p:attrNameLst>
                                          <p:attrName>style.visibility</p:attrName>
                                        </p:attrNameLst>
                                      </p:cBhvr>
                                      <p:to>
                                        <p:strVal val="visible"/>
                                      </p:to>
                                    </p:set>
                                    <p:animEffect transition="in" filter="fade">
                                      <p:cBhvr>
                                        <p:cTn id="17" dur="500"/>
                                        <p:tgtEl>
                                          <p:spTgt spid="4">
                                            <p:graphicEl>
                                              <a:dgm id="{DE6F56F3-DB78-451C-9E45-1D5740B6E01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D7321C58-76E2-45A0-B586-B3B6FFF336DA}"/>
                                            </p:graphicEl>
                                          </p:spTgt>
                                        </p:tgtEl>
                                        <p:attrNameLst>
                                          <p:attrName>style.visibility</p:attrName>
                                        </p:attrNameLst>
                                      </p:cBhvr>
                                      <p:to>
                                        <p:strVal val="visible"/>
                                      </p:to>
                                    </p:set>
                                    <p:animEffect transition="in" filter="fade">
                                      <p:cBhvr>
                                        <p:cTn id="22" dur="500"/>
                                        <p:tgtEl>
                                          <p:spTgt spid="4">
                                            <p:graphicEl>
                                              <a:dgm id="{D7321C58-76E2-45A0-B586-B3B6FFF336D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B61C4BD4-C91B-4ADC-A738-6484CF44EB58}"/>
                                            </p:graphicEl>
                                          </p:spTgt>
                                        </p:tgtEl>
                                        <p:attrNameLst>
                                          <p:attrName>style.visibility</p:attrName>
                                        </p:attrNameLst>
                                      </p:cBhvr>
                                      <p:to>
                                        <p:strVal val="visible"/>
                                      </p:to>
                                    </p:set>
                                    <p:animEffect transition="in" filter="fade">
                                      <p:cBhvr>
                                        <p:cTn id="27" dur="500"/>
                                        <p:tgtEl>
                                          <p:spTgt spid="4">
                                            <p:graphicEl>
                                              <a:dgm id="{B61C4BD4-C91B-4ADC-A738-6484CF44EB5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0E213287-78A8-4C28-9ED9-DC8B4A6A13BA}"/>
                                            </p:graphicEl>
                                          </p:spTgt>
                                        </p:tgtEl>
                                        <p:attrNameLst>
                                          <p:attrName>style.visibility</p:attrName>
                                        </p:attrNameLst>
                                      </p:cBhvr>
                                      <p:to>
                                        <p:strVal val="visible"/>
                                      </p:to>
                                    </p:set>
                                    <p:animEffect transition="in" filter="fade">
                                      <p:cBhvr>
                                        <p:cTn id="32" dur="500"/>
                                        <p:tgtEl>
                                          <p:spTgt spid="4">
                                            <p:graphicEl>
                                              <a:dgm id="{0E213287-78A8-4C28-9ED9-DC8B4A6A13B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9428C09E-E3A5-49B6-8548-2AA823AB54D9}"/>
                                            </p:graphicEl>
                                          </p:spTgt>
                                        </p:tgtEl>
                                        <p:attrNameLst>
                                          <p:attrName>style.visibility</p:attrName>
                                        </p:attrNameLst>
                                      </p:cBhvr>
                                      <p:to>
                                        <p:strVal val="visible"/>
                                      </p:to>
                                    </p:set>
                                    <p:animEffect transition="in" filter="fade">
                                      <p:cBhvr>
                                        <p:cTn id="37" dur="500"/>
                                        <p:tgtEl>
                                          <p:spTgt spid="4">
                                            <p:graphicEl>
                                              <a:dgm id="{9428C09E-E3A5-49B6-8548-2AA823AB54D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802516A9-C1A4-4C16-A02D-6326031C3076}"/>
                                            </p:graphicEl>
                                          </p:spTgt>
                                        </p:tgtEl>
                                        <p:attrNameLst>
                                          <p:attrName>style.visibility</p:attrName>
                                        </p:attrNameLst>
                                      </p:cBhvr>
                                      <p:to>
                                        <p:strVal val="visible"/>
                                      </p:to>
                                    </p:set>
                                    <p:animEffect transition="in" filter="fade">
                                      <p:cBhvr>
                                        <p:cTn id="42" dur="500"/>
                                        <p:tgtEl>
                                          <p:spTgt spid="4">
                                            <p:graphicEl>
                                              <a:dgm id="{802516A9-C1A4-4C16-A02D-6326031C307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4941176D-4C0F-430A-B6F0-DFAF14072945}"/>
                                            </p:graphicEl>
                                          </p:spTgt>
                                        </p:tgtEl>
                                        <p:attrNameLst>
                                          <p:attrName>style.visibility</p:attrName>
                                        </p:attrNameLst>
                                      </p:cBhvr>
                                      <p:to>
                                        <p:strVal val="visible"/>
                                      </p:to>
                                    </p:set>
                                    <p:animEffect transition="in" filter="fade">
                                      <p:cBhvr>
                                        <p:cTn id="47" dur="500"/>
                                        <p:tgtEl>
                                          <p:spTgt spid="4">
                                            <p:graphicEl>
                                              <a:dgm id="{4941176D-4C0F-430A-B6F0-DFAF1407294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3347B802-E00A-4F9F-AA8D-91D5D960D5FA}"/>
                                            </p:graphicEl>
                                          </p:spTgt>
                                        </p:tgtEl>
                                        <p:attrNameLst>
                                          <p:attrName>style.visibility</p:attrName>
                                        </p:attrNameLst>
                                      </p:cBhvr>
                                      <p:to>
                                        <p:strVal val="visible"/>
                                      </p:to>
                                    </p:set>
                                    <p:animEffect transition="in" filter="fade">
                                      <p:cBhvr>
                                        <p:cTn id="52" dur="500"/>
                                        <p:tgtEl>
                                          <p:spTgt spid="4">
                                            <p:graphicEl>
                                              <a:dgm id="{3347B802-E00A-4F9F-AA8D-91D5D960D5FA}"/>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B85B318C-44D2-4874-994A-3E31CD18D346}"/>
                                            </p:graphicEl>
                                          </p:spTgt>
                                        </p:tgtEl>
                                        <p:attrNameLst>
                                          <p:attrName>style.visibility</p:attrName>
                                        </p:attrNameLst>
                                      </p:cBhvr>
                                      <p:to>
                                        <p:strVal val="visible"/>
                                      </p:to>
                                    </p:set>
                                    <p:animEffect transition="in" filter="fade">
                                      <p:cBhvr>
                                        <p:cTn id="57" dur="500"/>
                                        <p:tgtEl>
                                          <p:spTgt spid="4">
                                            <p:graphicEl>
                                              <a:dgm id="{B85B318C-44D2-4874-994A-3E31CD18D346}"/>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82AB4895-CD45-43F1-8FE4-AAA3CA151EDA}"/>
                                            </p:graphicEl>
                                          </p:spTgt>
                                        </p:tgtEl>
                                        <p:attrNameLst>
                                          <p:attrName>style.visibility</p:attrName>
                                        </p:attrNameLst>
                                      </p:cBhvr>
                                      <p:to>
                                        <p:strVal val="visible"/>
                                      </p:to>
                                    </p:set>
                                    <p:animEffect transition="in" filter="fade">
                                      <p:cBhvr>
                                        <p:cTn id="62" dur="500"/>
                                        <p:tgtEl>
                                          <p:spTgt spid="4">
                                            <p:graphicEl>
                                              <a:dgm id="{82AB4895-CD45-43F1-8FE4-AAA3CA151ED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smtClean="0"/>
              <a:t>Economy: 6 Pillars (Theory + Current + BES17)</a:t>
            </a:r>
            <a:endParaRPr lang="en-US"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513307774"/>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le 1"/>
          <p:cNvSpPr/>
          <p:nvPr/>
        </p:nvSpPr>
        <p:spPr>
          <a:xfrm>
            <a:off x="1925516" y="3025958"/>
            <a:ext cx="5482003" cy="62284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but first a gist of all 14 chapters of survey, to handle </a:t>
            </a:r>
          </a:p>
          <a:p>
            <a:pPr algn="ctr"/>
            <a:r>
              <a:rPr lang="en-US" sz="2000" dirty="0" smtClean="0"/>
              <a:t>upcoming exams interviews before series is over</a:t>
            </a:r>
            <a:endParaRPr lang="en-US" sz="2000" dirty="0"/>
          </a:p>
        </p:txBody>
      </p:sp>
    </p:spTree>
    <p:extLst>
      <p:ext uri="{BB962C8B-B14F-4D97-AF65-F5344CB8AC3E}">
        <p14:creationId xmlns:p14="http://schemas.microsoft.com/office/powerpoint/2010/main" val="1421352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2E61ABE-14A3-41EE-900C-0FE3CC582F36}"/>
                                            </p:graphicEl>
                                          </p:spTgt>
                                        </p:tgtEl>
                                        <p:attrNameLst>
                                          <p:attrName>style.visibility</p:attrName>
                                        </p:attrNameLst>
                                      </p:cBhvr>
                                      <p:to>
                                        <p:strVal val="visible"/>
                                      </p:to>
                                    </p:set>
                                    <p:animEffect transition="in" filter="fade">
                                      <p:cBhvr>
                                        <p:cTn id="7" dur="500"/>
                                        <p:tgtEl>
                                          <p:spTgt spid="4">
                                            <p:graphicEl>
                                              <a:dgm id="{B2E61ABE-14A3-41EE-900C-0FE3CC582F3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3CD56BD-07EA-49F8-B26E-0F6C72E30D0D}"/>
                                            </p:graphicEl>
                                          </p:spTgt>
                                        </p:tgtEl>
                                        <p:attrNameLst>
                                          <p:attrName>style.visibility</p:attrName>
                                        </p:attrNameLst>
                                      </p:cBhvr>
                                      <p:to>
                                        <p:strVal val="visible"/>
                                      </p:to>
                                    </p:set>
                                    <p:animEffect transition="in" filter="fade">
                                      <p:cBhvr>
                                        <p:cTn id="10" dur="500"/>
                                        <p:tgtEl>
                                          <p:spTgt spid="4">
                                            <p:graphicEl>
                                              <a:dgm id="{63CD56BD-07EA-49F8-B26E-0F6C72E30D0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072905E5-02C0-4B9D-A78A-1C9E182DD402}"/>
                                            </p:graphicEl>
                                          </p:spTgt>
                                        </p:tgtEl>
                                        <p:attrNameLst>
                                          <p:attrName>style.visibility</p:attrName>
                                        </p:attrNameLst>
                                      </p:cBhvr>
                                      <p:to>
                                        <p:strVal val="visible"/>
                                      </p:to>
                                    </p:set>
                                    <p:animEffect transition="in" filter="fade">
                                      <p:cBhvr>
                                        <p:cTn id="15" dur="500"/>
                                        <p:tgtEl>
                                          <p:spTgt spid="4">
                                            <p:graphicEl>
                                              <a:dgm id="{072905E5-02C0-4B9D-A78A-1C9E182DD40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E8D7475C-202C-475C-9B93-922EA8AAE387}"/>
                                            </p:graphicEl>
                                          </p:spTgt>
                                        </p:tgtEl>
                                        <p:attrNameLst>
                                          <p:attrName>style.visibility</p:attrName>
                                        </p:attrNameLst>
                                      </p:cBhvr>
                                      <p:to>
                                        <p:strVal val="visible"/>
                                      </p:to>
                                    </p:set>
                                    <p:animEffect transition="in" filter="fade">
                                      <p:cBhvr>
                                        <p:cTn id="18" dur="500"/>
                                        <p:tgtEl>
                                          <p:spTgt spid="4">
                                            <p:graphicEl>
                                              <a:dgm id="{E8D7475C-202C-475C-9B93-922EA8AAE38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9BB3FB20-BC58-4E51-AB26-B8711C80BC0D}"/>
                                            </p:graphicEl>
                                          </p:spTgt>
                                        </p:tgtEl>
                                        <p:attrNameLst>
                                          <p:attrName>style.visibility</p:attrName>
                                        </p:attrNameLst>
                                      </p:cBhvr>
                                      <p:to>
                                        <p:strVal val="visible"/>
                                      </p:to>
                                    </p:set>
                                    <p:animEffect transition="in" filter="fade">
                                      <p:cBhvr>
                                        <p:cTn id="23" dur="500"/>
                                        <p:tgtEl>
                                          <p:spTgt spid="4">
                                            <p:graphicEl>
                                              <a:dgm id="{9BB3FB20-BC58-4E51-AB26-B8711C80BC0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EA2C8B8F-047A-432C-A2BE-8491F1C4FF64}"/>
                                            </p:graphicEl>
                                          </p:spTgt>
                                        </p:tgtEl>
                                        <p:attrNameLst>
                                          <p:attrName>style.visibility</p:attrName>
                                        </p:attrNameLst>
                                      </p:cBhvr>
                                      <p:to>
                                        <p:strVal val="visible"/>
                                      </p:to>
                                    </p:set>
                                    <p:animEffect transition="in" filter="fade">
                                      <p:cBhvr>
                                        <p:cTn id="26" dur="500"/>
                                        <p:tgtEl>
                                          <p:spTgt spid="4">
                                            <p:graphicEl>
                                              <a:dgm id="{EA2C8B8F-047A-432C-A2BE-8491F1C4FF6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68BB66D7-B9A7-4499-A0C3-D903C6C4E5A7}"/>
                                            </p:graphicEl>
                                          </p:spTgt>
                                        </p:tgtEl>
                                        <p:attrNameLst>
                                          <p:attrName>style.visibility</p:attrName>
                                        </p:attrNameLst>
                                      </p:cBhvr>
                                      <p:to>
                                        <p:strVal val="visible"/>
                                      </p:to>
                                    </p:set>
                                    <p:animEffect transition="in" filter="fade">
                                      <p:cBhvr>
                                        <p:cTn id="31" dur="500"/>
                                        <p:tgtEl>
                                          <p:spTgt spid="4">
                                            <p:graphicEl>
                                              <a:dgm id="{68BB66D7-B9A7-4499-A0C3-D903C6C4E5A7}"/>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BA59513C-5B03-4444-B016-439BA8B66BA0}"/>
                                            </p:graphicEl>
                                          </p:spTgt>
                                        </p:tgtEl>
                                        <p:attrNameLst>
                                          <p:attrName>style.visibility</p:attrName>
                                        </p:attrNameLst>
                                      </p:cBhvr>
                                      <p:to>
                                        <p:strVal val="visible"/>
                                      </p:to>
                                    </p:set>
                                    <p:animEffect transition="in" filter="fade">
                                      <p:cBhvr>
                                        <p:cTn id="34" dur="500"/>
                                        <p:tgtEl>
                                          <p:spTgt spid="4">
                                            <p:graphicEl>
                                              <a:dgm id="{BA59513C-5B03-4444-B016-439BA8B66BA0}"/>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C0F8F930-9589-47C9-ADCA-138C8114A202}"/>
                                            </p:graphicEl>
                                          </p:spTgt>
                                        </p:tgtEl>
                                        <p:attrNameLst>
                                          <p:attrName>style.visibility</p:attrName>
                                        </p:attrNameLst>
                                      </p:cBhvr>
                                      <p:to>
                                        <p:strVal val="visible"/>
                                      </p:to>
                                    </p:set>
                                    <p:animEffect transition="in" filter="fade">
                                      <p:cBhvr>
                                        <p:cTn id="39" dur="500"/>
                                        <p:tgtEl>
                                          <p:spTgt spid="4">
                                            <p:graphicEl>
                                              <a:dgm id="{C0F8F930-9589-47C9-ADCA-138C8114A202}"/>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B08735A5-7C41-41AA-895F-033E0A6EB1DB}"/>
                                            </p:graphicEl>
                                          </p:spTgt>
                                        </p:tgtEl>
                                        <p:attrNameLst>
                                          <p:attrName>style.visibility</p:attrName>
                                        </p:attrNameLst>
                                      </p:cBhvr>
                                      <p:to>
                                        <p:strVal val="visible"/>
                                      </p:to>
                                    </p:set>
                                    <p:animEffect transition="in" filter="fade">
                                      <p:cBhvr>
                                        <p:cTn id="42" dur="500"/>
                                        <p:tgtEl>
                                          <p:spTgt spid="4">
                                            <p:graphicEl>
                                              <a:dgm id="{B08735A5-7C41-41AA-895F-033E0A6EB1DB}"/>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875A3CD9-EEDF-43CD-B1C3-993AA44790F6}"/>
                                            </p:graphicEl>
                                          </p:spTgt>
                                        </p:tgtEl>
                                        <p:attrNameLst>
                                          <p:attrName>style.visibility</p:attrName>
                                        </p:attrNameLst>
                                      </p:cBhvr>
                                      <p:to>
                                        <p:strVal val="visible"/>
                                      </p:to>
                                    </p:set>
                                    <p:animEffect transition="in" filter="fade">
                                      <p:cBhvr>
                                        <p:cTn id="47" dur="500"/>
                                        <p:tgtEl>
                                          <p:spTgt spid="4">
                                            <p:graphicEl>
                                              <a:dgm id="{875A3CD9-EEDF-43CD-B1C3-993AA44790F6}"/>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1BDFF751-9367-48B7-BD8F-AE0044404ED0}"/>
                                            </p:graphicEl>
                                          </p:spTgt>
                                        </p:tgtEl>
                                        <p:attrNameLst>
                                          <p:attrName>style.visibility</p:attrName>
                                        </p:attrNameLst>
                                      </p:cBhvr>
                                      <p:to>
                                        <p:strVal val="visible"/>
                                      </p:to>
                                    </p:set>
                                    <p:animEffect transition="in" filter="fade">
                                      <p:cBhvr>
                                        <p:cTn id="50" dur="500"/>
                                        <p:tgtEl>
                                          <p:spTgt spid="4">
                                            <p:graphicEl>
                                              <a:dgm id="{1BDFF751-9367-48B7-BD8F-AE0044404ED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7138467" cy="1907524"/>
          </a:xfrm>
          <a:prstGeom prst="rect">
            <a:avLst/>
          </a:prstGeom>
        </p:spPr>
      </p:pic>
      <p:pic>
        <p:nvPicPr>
          <p:cNvPr id="7" name="Picture 6"/>
          <p:cNvPicPr>
            <a:picLocks noChangeAspect="1"/>
          </p:cNvPicPr>
          <p:nvPr/>
        </p:nvPicPr>
        <p:blipFill>
          <a:blip r:embed="rId4"/>
          <a:stretch>
            <a:fillRect/>
          </a:stretch>
        </p:blipFill>
        <p:spPr>
          <a:xfrm>
            <a:off x="15998" y="1592426"/>
            <a:ext cx="7122469" cy="1712749"/>
          </a:xfrm>
          <a:prstGeom prst="rect">
            <a:avLst/>
          </a:prstGeom>
        </p:spPr>
      </p:pic>
      <p:sp>
        <p:nvSpPr>
          <p:cNvPr id="8" name="Rounded Rectangle 7"/>
          <p:cNvSpPr/>
          <p:nvPr/>
        </p:nvSpPr>
        <p:spPr>
          <a:xfrm>
            <a:off x="7138467" y="876146"/>
            <a:ext cx="1927860" cy="1432560"/>
          </a:xfrm>
          <a:prstGeom prst="roundRect">
            <a:avLst/>
          </a:prstGeom>
          <a:blipFill rotWithShape="1">
            <a:blip r:embed="rId5" cstate="print">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 name="Rectangle 9"/>
          <p:cNvSpPr/>
          <p:nvPr/>
        </p:nvSpPr>
        <p:spPr>
          <a:xfrm>
            <a:off x="114300" y="3305175"/>
            <a:ext cx="8952027" cy="344805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400">
              <a:buFont typeface="Arial" panose="020B0604020202020204" pitchFamily="34" charset="0"/>
              <a:buChar char="•"/>
            </a:pPr>
            <a:r>
              <a:rPr lang="en-US" sz="5400" kern="0" dirty="0">
                <a:solidFill>
                  <a:schemeClr val="bg1"/>
                </a:solidFill>
              </a:rPr>
              <a:t>Tata Nano: </a:t>
            </a:r>
            <a:r>
              <a:rPr lang="en-US" sz="5400" kern="0" dirty="0" err="1">
                <a:solidFill>
                  <a:schemeClr val="bg1"/>
                </a:solidFill>
              </a:rPr>
              <a:t>W.Bengal</a:t>
            </a:r>
            <a:r>
              <a:rPr lang="en-US" sz="5400" kern="0" dirty="0">
                <a:solidFill>
                  <a:schemeClr val="bg1"/>
                </a:solidFill>
              </a:rPr>
              <a:t> -&gt;Gujarat</a:t>
            </a:r>
          </a:p>
          <a:p>
            <a:pPr marL="285750" indent="-285750" defTabSz="914400">
              <a:buFont typeface="Arial" panose="020B0604020202020204" pitchFamily="34" charset="0"/>
              <a:buChar char="•"/>
            </a:pPr>
            <a:r>
              <a:rPr lang="en-US" sz="5400" kern="0" dirty="0" smtClean="0">
                <a:solidFill>
                  <a:schemeClr val="bg1"/>
                </a:solidFill>
              </a:rPr>
              <a:t>Property </a:t>
            </a:r>
            <a:r>
              <a:rPr lang="en-US" sz="5400" kern="0" dirty="0">
                <a:solidFill>
                  <a:schemeClr val="bg1"/>
                </a:solidFill>
              </a:rPr>
              <a:t>tax 5-20% of actual potential-</a:t>
            </a:r>
            <a:r>
              <a:rPr lang="en-US" sz="5400" kern="0" dirty="0" smtClean="0">
                <a:solidFill>
                  <a:schemeClr val="bg1"/>
                </a:solidFill>
              </a:rPr>
              <a:t>&gt;financially weak  ULBs</a:t>
            </a:r>
          </a:p>
          <a:p>
            <a:pPr marL="285750" indent="-285750" defTabSz="914400">
              <a:buFont typeface="Arial" panose="020B0604020202020204" pitchFamily="34" charset="0"/>
              <a:buChar char="•"/>
            </a:pPr>
            <a:r>
              <a:rPr lang="en-US" sz="5400" kern="0" dirty="0">
                <a:solidFill>
                  <a:schemeClr val="bg1"/>
                </a:solidFill>
              </a:rPr>
              <a:t>Large </a:t>
            </a:r>
            <a:r>
              <a:rPr lang="en-US" sz="5400" kern="0" dirty="0" smtClean="0">
                <a:solidFill>
                  <a:schemeClr val="bg1"/>
                </a:solidFill>
              </a:rPr>
              <a:t>migration</a:t>
            </a:r>
            <a:endParaRPr lang="en-US" sz="5400" kern="0" dirty="0">
              <a:solidFill>
                <a:schemeClr val="bg1"/>
              </a:solidFill>
            </a:endParaRPr>
          </a:p>
        </p:txBody>
      </p:sp>
    </p:spTree>
    <p:extLst>
      <p:ext uri="{BB962C8B-B14F-4D97-AF65-F5344CB8AC3E}">
        <p14:creationId xmlns:p14="http://schemas.microsoft.com/office/powerpoint/2010/main" val="2895764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8101834" cy="2043605"/>
          </a:xfrm>
          <a:prstGeom prst="rect">
            <a:avLst/>
          </a:prstGeom>
        </p:spPr>
      </p:pic>
      <p:pic>
        <p:nvPicPr>
          <p:cNvPr id="3" name="Picture 2"/>
          <p:cNvPicPr>
            <a:picLocks noChangeAspect="1"/>
          </p:cNvPicPr>
          <p:nvPr/>
        </p:nvPicPr>
        <p:blipFill>
          <a:blip r:embed="rId4"/>
          <a:stretch>
            <a:fillRect/>
          </a:stretch>
        </p:blipFill>
        <p:spPr>
          <a:xfrm>
            <a:off x="0" y="1613502"/>
            <a:ext cx="8096250" cy="2121776"/>
          </a:xfrm>
          <a:prstGeom prst="rect">
            <a:avLst/>
          </a:prstGeom>
        </p:spPr>
      </p:pic>
      <p:sp>
        <p:nvSpPr>
          <p:cNvPr id="10" name="Rectangle 9"/>
          <p:cNvSpPr/>
          <p:nvPr/>
        </p:nvSpPr>
        <p:spPr>
          <a:xfrm>
            <a:off x="0" y="3305175"/>
            <a:ext cx="9144000" cy="355282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3600" kern="0" dirty="0" smtClean="0">
                <a:solidFill>
                  <a:schemeClr val="bg1"/>
                </a:solidFill>
              </a:rPr>
              <a:t>Coastal states: rich &amp; developed</a:t>
            </a:r>
          </a:p>
          <a:p>
            <a:pPr marL="285750" lvl="0" indent="-285750" defTabSz="914400">
              <a:buFont typeface="Arial" panose="020B0604020202020204" pitchFamily="34" charset="0"/>
              <a:buChar char="•"/>
            </a:pPr>
            <a:r>
              <a:rPr lang="en-US" sz="3600" kern="0" dirty="0" smtClean="0">
                <a:solidFill>
                  <a:schemeClr val="bg1"/>
                </a:solidFill>
              </a:rPr>
              <a:t>NE, hill states, </a:t>
            </a:r>
            <a:r>
              <a:rPr lang="en-US" sz="3600" kern="0" dirty="0" err="1" smtClean="0">
                <a:solidFill>
                  <a:schemeClr val="bg1"/>
                </a:solidFill>
              </a:rPr>
              <a:t>Sp.Cat</a:t>
            </a:r>
            <a:r>
              <a:rPr lang="en-US" sz="3600" kern="0" dirty="0" smtClean="0">
                <a:solidFill>
                  <a:schemeClr val="bg1"/>
                </a:solidFill>
              </a:rPr>
              <a:t>: FC resource transfer ▲= </a:t>
            </a:r>
            <a:r>
              <a:rPr lang="en-US" sz="3600" kern="0" dirty="0" err="1" smtClean="0">
                <a:solidFill>
                  <a:schemeClr val="bg1"/>
                </a:solidFill>
              </a:rPr>
              <a:t>Eco.dev</a:t>
            </a:r>
            <a:r>
              <a:rPr lang="en-US" sz="3600" kern="0" dirty="0" smtClean="0">
                <a:solidFill>
                  <a:schemeClr val="bg1"/>
                </a:solidFill>
                <a:latin typeface="Franklin Gothic Demi Cond" panose="020B0706030402020204" pitchFamily="34" charset="0"/>
              </a:rPr>
              <a:t>▼ </a:t>
            </a:r>
            <a:r>
              <a:rPr lang="en-US" sz="3600" kern="0" dirty="0" smtClean="0">
                <a:solidFill>
                  <a:schemeClr val="bg1"/>
                </a:solidFill>
              </a:rPr>
              <a:t>coz </a:t>
            </a:r>
            <a:r>
              <a:rPr lang="en-US" sz="3600" kern="0" dirty="0">
                <a:solidFill>
                  <a:schemeClr val="bg1"/>
                </a:solidFill>
              </a:rPr>
              <a:t>Tax </a:t>
            </a:r>
            <a:r>
              <a:rPr lang="en-US" sz="3600" kern="0" dirty="0" smtClean="0">
                <a:solidFill>
                  <a:schemeClr val="bg1"/>
                </a:solidFill>
              </a:rPr>
              <a:t>structure.</a:t>
            </a:r>
          </a:p>
          <a:p>
            <a:pPr marL="285750" indent="-285750" defTabSz="914400">
              <a:buFont typeface="Arial" panose="020B0604020202020204" pitchFamily="34" charset="0"/>
              <a:buChar char="•"/>
            </a:pPr>
            <a:r>
              <a:rPr lang="en-US" sz="3600" kern="0" dirty="0" smtClean="0">
                <a:solidFill>
                  <a:schemeClr val="bg1"/>
                </a:solidFill>
              </a:rPr>
              <a:t>Mineral rich states: GSDP</a:t>
            </a:r>
            <a:r>
              <a:rPr lang="en-US" sz="3600" kern="0" dirty="0">
                <a:solidFill>
                  <a:schemeClr val="bg1"/>
                </a:solidFill>
              </a:rPr>
              <a:t> ▲ </a:t>
            </a:r>
            <a:r>
              <a:rPr lang="en-US" sz="3600" kern="0" dirty="0" smtClean="0">
                <a:solidFill>
                  <a:schemeClr val="bg1"/>
                </a:solidFill>
              </a:rPr>
              <a:t>but poverty &amp; inequality</a:t>
            </a:r>
            <a:r>
              <a:rPr lang="en-US" sz="3600" kern="0" dirty="0">
                <a:solidFill>
                  <a:schemeClr val="bg1"/>
                </a:solidFill>
              </a:rPr>
              <a:t> </a:t>
            </a:r>
            <a:r>
              <a:rPr lang="en-US" sz="3600" kern="0" dirty="0" smtClean="0">
                <a:solidFill>
                  <a:schemeClr val="bg1"/>
                </a:solidFill>
              </a:rPr>
              <a:t>▲coz governance structure poor.</a:t>
            </a:r>
            <a:endParaRPr lang="en-US" sz="3600" kern="0" dirty="0">
              <a:solidFill>
                <a:schemeClr val="bg1"/>
              </a:solidFill>
            </a:endParaRPr>
          </a:p>
        </p:txBody>
      </p:sp>
      <p:sp>
        <p:nvSpPr>
          <p:cNvPr id="5" name="Rounded Rectangle 4"/>
          <p:cNvSpPr/>
          <p:nvPr/>
        </p:nvSpPr>
        <p:spPr>
          <a:xfrm>
            <a:off x="6723844" y="1657232"/>
            <a:ext cx="2420156" cy="1647943"/>
          </a:xfrm>
          <a:prstGeom prst="roundRect">
            <a:avLst/>
          </a:prstGeom>
          <a:blipFill rotWithShape="1">
            <a:blip r:embed="rId5">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980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7277100" cy="1757583"/>
          </a:xfrm>
          <a:prstGeom prst="rect">
            <a:avLst/>
          </a:prstGeom>
        </p:spPr>
      </p:pic>
      <p:pic>
        <p:nvPicPr>
          <p:cNvPr id="5" name="Picture 4"/>
          <p:cNvPicPr>
            <a:picLocks noChangeAspect="1"/>
          </p:cNvPicPr>
          <p:nvPr/>
        </p:nvPicPr>
        <p:blipFill>
          <a:blip r:embed="rId4"/>
          <a:stretch>
            <a:fillRect/>
          </a:stretch>
        </p:blipFill>
        <p:spPr>
          <a:xfrm>
            <a:off x="1" y="1268487"/>
            <a:ext cx="7309214" cy="1703313"/>
          </a:xfrm>
          <a:prstGeom prst="rect">
            <a:avLst/>
          </a:prstGeom>
        </p:spPr>
      </p:pic>
      <p:sp>
        <p:nvSpPr>
          <p:cNvPr id="10" name="Rectangle 9"/>
          <p:cNvSpPr/>
          <p:nvPr/>
        </p:nvSpPr>
        <p:spPr>
          <a:xfrm>
            <a:off x="2" y="2523392"/>
            <a:ext cx="9143998" cy="433460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400">
              <a:buFont typeface="Arial" panose="020B0604020202020204" pitchFamily="34" charset="0"/>
              <a:buChar char="•"/>
            </a:pPr>
            <a:r>
              <a:rPr lang="en-US" sz="4000" kern="0" dirty="0">
                <a:solidFill>
                  <a:schemeClr val="bg1"/>
                </a:solidFill>
              </a:rPr>
              <a:t>China: interior -&gt; coastal migration </a:t>
            </a:r>
            <a:r>
              <a:rPr lang="en-US" sz="4000" kern="0" dirty="0" smtClean="0">
                <a:solidFill>
                  <a:schemeClr val="bg1"/>
                </a:solidFill>
              </a:rPr>
              <a:t>-&gt;remittance, investment =inequality </a:t>
            </a:r>
            <a:r>
              <a:rPr lang="en-US" sz="4000" kern="0" dirty="0">
                <a:solidFill>
                  <a:schemeClr val="bg1"/>
                </a:solidFill>
                <a:latin typeface="Franklin Gothic Demi Cond" panose="020B0706030402020204" pitchFamily="34" charset="0"/>
              </a:rPr>
              <a:t>▼</a:t>
            </a:r>
            <a:endParaRPr lang="en-US" sz="4000" kern="0" dirty="0">
              <a:solidFill>
                <a:schemeClr val="bg1"/>
              </a:solidFill>
            </a:endParaRPr>
          </a:p>
          <a:p>
            <a:pPr marL="285750" lvl="0" indent="-285750" defTabSz="914400">
              <a:buFont typeface="Arial" panose="020B0604020202020204" pitchFamily="34" charset="0"/>
              <a:buChar char="•"/>
            </a:pPr>
            <a:r>
              <a:rPr lang="en-US" sz="4000" kern="0" dirty="0" smtClean="0">
                <a:solidFill>
                  <a:schemeClr val="bg1"/>
                </a:solidFill>
              </a:rPr>
              <a:t>India: migration </a:t>
            </a:r>
            <a:r>
              <a:rPr lang="en-US" sz="4000" kern="0" dirty="0">
                <a:solidFill>
                  <a:schemeClr val="bg1"/>
                </a:solidFill>
              </a:rPr>
              <a:t>▲ </a:t>
            </a:r>
            <a:r>
              <a:rPr lang="en-US" sz="4000" kern="0" dirty="0" smtClean="0">
                <a:solidFill>
                  <a:schemeClr val="bg1"/>
                </a:solidFill>
              </a:rPr>
              <a:t>than expected: ~50-90 lakh PA [Railway + census </a:t>
            </a:r>
            <a:r>
              <a:rPr lang="en-US" sz="4000" u="sng" kern="0" dirty="0" smtClean="0">
                <a:solidFill>
                  <a:schemeClr val="bg1"/>
                </a:solidFill>
              </a:rPr>
              <a:t>big data analytics</a:t>
            </a:r>
            <a:r>
              <a:rPr lang="en-US" sz="4000" kern="0" dirty="0" smtClean="0">
                <a:solidFill>
                  <a:schemeClr val="bg1"/>
                </a:solidFill>
              </a:rPr>
              <a:t>]</a:t>
            </a:r>
          </a:p>
          <a:p>
            <a:pPr marL="285750" lvl="0" indent="-285750" defTabSz="914400">
              <a:buFont typeface="Arial" panose="020B0604020202020204" pitchFamily="34" charset="0"/>
              <a:buChar char="•"/>
            </a:pPr>
            <a:r>
              <a:rPr lang="en-US" sz="4000" kern="0" smtClean="0">
                <a:solidFill>
                  <a:schemeClr val="bg1"/>
                </a:solidFill>
              </a:rPr>
              <a:t>Domestic remittance: </a:t>
            </a:r>
            <a:r>
              <a:rPr lang="en-US" sz="4000" kern="0" dirty="0" smtClean="0">
                <a:solidFill>
                  <a:schemeClr val="bg1"/>
                </a:solidFill>
              </a:rPr>
              <a:t>1.5 lakh cr. /PA</a:t>
            </a:r>
          </a:p>
          <a:p>
            <a:pPr marL="285750" lvl="0" indent="-285750" defTabSz="914400">
              <a:buFont typeface="Arial" panose="020B0604020202020204" pitchFamily="34" charset="0"/>
              <a:buChar char="•"/>
            </a:pPr>
            <a:r>
              <a:rPr lang="en-US" sz="4000" kern="0" dirty="0" smtClean="0">
                <a:solidFill>
                  <a:schemeClr val="bg1"/>
                </a:solidFill>
              </a:rPr>
              <a:t>Yet inequality </a:t>
            </a:r>
            <a:r>
              <a:rPr lang="en-US" sz="4000" kern="0" dirty="0" smtClean="0">
                <a:solidFill>
                  <a:schemeClr val="bg1"/>
                </a:solidFill>
                <a:latin typeface="Franklin Gothic Demi Cond" panose="020B0706030402020204" pitchFamily="34" charset="0"/>
              </a:rPr>
              <a:t>▼</a:t>
            </a:r>
            <a:r>
              <a:rPr lang="en-US" sz="4000" kern="0" dirty="0" smtClean="0">
                <a:solidFill>
                  <a:schemeClr val="bg1"/>
                </a:solidFill>
              </a:rPr>
              <a:t>? …x</a:t>
            </a:r>
          </a:p>
          <a:p>
            <a:pPr marL="285750" lvl="0" indent="-285750" defTabSz="914400">
              <a:buFont typeface="Arial" panose="020B0604020202020204" pitchFamily="34" charset="0"/>
              <a:buChar char="•"/>
            </a:pPr>
            <a:r>
              <a:rPr lang="en-US" sz="4000" kern="0" dirty="0" smtClean="0">
                <a:solidFill>
                  <a:schemeClr val="bg1"/>
                </a:solidFill>
              </a:rPr>
              <a:t>Financial inclusion, governance structure</a:t>
            </a:r>
            <a:endParaRPr lang="en-US" sz="4000" kern="0" dirty="0">
              <a:solidFill>
                <a:schemeClr val="bg1"/>
              </a:solidFill>
            </a:endParaRPr>
          </a:p>
        </p:txBody>
      </p:sp>
      <p:sp>
        <p:nvSpPr>
          <p:cNvPr id="6" name="Rounded Rectangle 5"/>
          <p:cNvSpPr/>
          <p:nvPr/>
        </p:nvSpPr>
        <p:spPr>
          <a:xfrm>
            <a:off x="7309215" y="0"/>
            <a:ext cx="1866899" cy="1468755"/>
          </a:xfrm>
          <a:prstGeom prst="roundRect">
            <a:avLst/>
          </a:prstGeom>
          <a:blipFill rotWithShape="1">
            <a:blip r:embed="rId5">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 name="Rounded Rectangle 6"/>
          <p:cNvSpPr/>
          <p:nvPr/>
        </p:nvSpPr>
        <p:spPr>
          <a:xfrm>
            <a:off x="6858000" y="1468755"/>
            <a:ext cx="2286000" cy="1244115"/>
          </a:xfrm>
          <a:prstGeom prst="roundRect">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 name="Rounded Rectangle 7"/>
          <p:cNvSpPr/>
          <p:nvPr/>
        </p:nvSpPr>
        <p:spPr>
          <a:xfrm>
            <a:off x="5365298" y="97349"/>
            <a:ext cx="1927860" cy="1432560"/>
          </a:xfrm>
          <a:prstGeom prst="roundRect">
            <a:avLst/>
          </a:prstGeom>
          <a:blipFill rotWithShape="1">
            <a:blip r:embed="rId7" cstate="print">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4056676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par>
                                <p:cTn id="38" presetID="16" presetClass="entr" presetSubtype="21"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par>
                                <p:cTn id="41" presetID="16" presetClass="entr" presetSubtype="21"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inVertical)">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6819900" cy="1529083"/>
          </a:xfrm>
          <a:prstGeom prst="rect">
            <a:avLst/>
          </a:prstGeom>
        </p:spPr>
      </p:pic>
      <p:pic>
        <p:nvPicPr>
          <p:cNvPr id="3" name="Picture 2"/>
          <p:cNvPicPr>
            <a:picLocks noChangeAspect="1"/>
          </p:cNvPicPr>
          <p:nvPr/>
        </p:nvPicPr>
        <p:blipFill>
          <a:blip r:embed="rId4"/>
          <a:stretch>
            <a:fillRect/>
          </a:stretch>
        </p:blipFill>
        <p:spPr>
          <a:xfrm>
            <a:off x="0" y="1529083"/>
            <a:ext cx="6819900" cy="1608821"/>
          </a:xfrm>
          <a:prstGeom prst="rect">
            <a:avLst/>
          </a:prstGeom>
        </p:spPr>
      </p:pic>
      <p:sp>
        <p:nvSpPr>
          <p:cNvPr id="10" name="Rectangle 9"/>
          <p:cNvSpPr/>
          <p:nvPr/>
        </p:nvSpPr>
        <p:spPr>
          <a:xfrm>
            <a:off x="0" y="2771775"/>
            <a:ext cx="9066327" cy="398145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3200" kern="0" dirty="0" smtClean="0">
                <a:solidFill>
                  <a:schemeClr val="bg1"/>
                </a:solidFill>
              </a:rPr>
              <a:t>Constitution: one Territorial India..</a:t>
            </a:r>
            <a:r>
              <a:rPr lang="en-US" sz="3200" kern="0" dirty="0" smtClean="0">
                <a:solidFill>
                  <a:schemeClr val="bg1"/>
                </a:solidFill>
                <a:sym typeface="Wingdings" panose="05000000000000000000" pitchFamily="2" charset="2"/>
              </a:rPr>
              <a:t></a:t>
            </a:r>
            <a:endParaRPr lang="en-US" sz="3200" kern="0" dirty="0" smtClean="0">
              <a:solidFill>
                <a:schemeClr val="bg1"/>
              </a:solidFill>
            </a:endParaRPr>
          </a:p>
          <a:p>
            <a:pPr marL="285750" indent="-285750" defTabSz="914400">
              <a:buFont typeface="Arial" panose="020B0604020202020204" pitchFamily="34" charset="0"/>
              <a:buChar char="•"/>
            </a:pPr>
            <a:r>
              <a:rPr lang="en-US" sz="3200" kern="0" dirty="0" smtClean="0">
                <a:solidFill>
                  <a:schemeClr val="bg1"/>
                </a:solidFill>
              </a:rPr>
              <a:t>Freedom of trade and </a:t>
            </a:r>
            <a:r>
              <a:rPr lang="en-US" sz="3200" kern="0" dirty="0">
                <a:solidFill>
                  <a:schemeClr val="bg1"/>
                </a:solidFill>
              </a:rPr>
              <a:t>commerce</a:t>
            </a:r>
            <a:r>
              <a:rPr lang="en-US" sz="3200" kern="0" dirty="0" smtClean="0">
                <a:solidFill>
                  <a:schemeClr val="bg1"/>
                </a:solidFill>
              </a:rPr>
              <a:t>..</a:t>
            </a:r>
            <a:r>
              <a:rPr lang="en-US" sz="3200" kern="0" dirty="0" smtClean="0">
                <a:solidFill>
                  <a:schemeClr val="bg1"/>
                </a:solidFill>
                <a:sym typeface="Wingdings" panose="05000000000000000000" pitchFamily="2" charset="2"/>
              </a:rPr>
              <a:t></a:t>
            </a:r>
            <a:endParaRPr lang="en-US" sz="3200" kern="0" dirty="0">
              <a:solidFill>
                <a:schemeClr val="bg1"/>
              </a:solidFill>
            </a:endParaRPr>
          </a:p>
          <a:p>
            <a:pPr marL="285750" lvl="0" indent="-285750" defTabSz="914400">
              <a:buFont typeface="Arial" panose="020B0604020202020204" pitchFamily="34" charset="0"/>
              <a:buChar char="•"/>
            </a:pPr>
            <a:r>
              <a:rPr lang="en-US" sz="3200" kern="0" dirty="0" smtClean="0">
                <a:solidFill>
                  <a:schemeClr val="bg1"/>
                </a:solidFill>
              </a:rPr>
              <a:t>One economic India: 1 registration, 1 Tax, 1 Rate, 1 Form… </a:t>
            </a:r>
            <a:r>
              <a:rPr lang="en-US" sz="3200" kern="0" dirty="0" smtClean="0">
                <a:solidFill>
                  <a:schemeClr val="bg1"/>
                </a:solidFill>
                <a:sym typeface="Wingdings" panose="05000000000000000000" pitchFamily="2" charset="2"/>
              </a:rPr>
              <a:t></a:t>
            </a:r>
            <a:r>
              <a:rPr lang="en-US" sz="3200" kern="0" dirty="0" smtClean="0">
                <a:solidFill>
                  <a:schemeClr val="bg1"/>
                </a:solidFill>
              </a:rPr>
              <a:t>??</a:t>
            </a:r>
          </a:p>
          <a:p>
            <a:pPr marL="285750" lvl="0" indent="-285750" defTabSz="914400">
              <a:buFont typeface="Arial" panose="020B0604020202020204" pitchFamily="34" charset="0"/>
              <a:buChar char="•"/>
            </a:pPr>
            <a:r>
              <a:rPr lang="en-US" sz="3200" kern="0" dirty="0" smtClean="0">
                <a:solidFill>
                  <a:schemeClr val="bg1"/>
                </a:solidFill>
              </a:rPr>
              <a:t>Both union + states can impose restrictions-&gt; Barriers </a:t>
            </a:r>
            <a:r>
              <a:rPr lang="en-US" sz="3200" kern="0" dirty="0">
                <a:solidFill>
                  <a:schemeClr val="bg1"/>
                </a:solidFill>
              </a:rPr>
              <a:t>to internal </a:t>
            </a:r>
            <a:r>
              <a:rPr lang="en-US" sz="3200" kern="0" dirty="0" smtClean="0">
                <a:solidFill>
                  <a:schemeClr val="bg1"/>
                </a:solidFill>
              </a:rPr>
              <a:t>trade: APMC, CST-VAT exemptions &amp; cat.</a:t>
            </a:r>
          </a:p>
          <a:p>
            <a:pPr marL="285750" lvl="0" indent="-285750" defTabSz="914400">
              <a:buFont typeface="Arial" panose="020B0604020202020204" pitchFamily="34" charset="0"/>
              <a:buChar char="•"/>
            </a:pPr>
            <a:r>
              <a:rPr lang="en-US" sz="3200" kern="0" dirty="0" smtClean="0">
                <a:solidFill>
                  <a:schemeClr val="bg1"/>
                </a:solidFill>
              </a:rPr>
              <a:t>Even US / EU states don’t have</a:t>
            </a:r>
          </a:p>
        </p:txBody>
      </p:sp>
      <p:sp>
        <p:nvSpPr>
          <p:cNvPr id="5" name="Rounded Rectangle 4"/>
          <p:cNvSpPr/>
          <p:nvPr/>
        </p:nvSpPr>
        <p:spPr>
          <a:xfrm>
            <a:off x="6819901" y="0"/>
            <a:ext cx="2356214" cy="1863969"/>
          </a:xfrm>
          <a:prstGeom prst="roundRect">
            <a:avLst/>
          </a:prstGeom>
          <a:blipFill rotWithShape="1">
            <a:blip r:embed="rId5">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 name="Rounded Rectangle 5"/>
          <p:cNvSpPr/>
          <p:nvPr/>
        </p:nvSpPr>
        <p:spPr>
          <a:xfrm>
            <a:off x="6819900" y="1863969"/>
            <a:ext cx="2324100" cy="1273935"/>
          </a:xfrm>
          <a:prstGeom prst="roundRect">
            <a:avLst/>
          </a:prstGeom>
          <a:blipFill rotWithShape="1">
            <a:blip r:embed="rId6">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800056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6596307" cy="1459320"/>
          </a:xfrm>
          <a:prstGeom prst="rect">
            <a:avLst/>
          </a:prstGeom>
        </p:spPr>
      </p:pic>
      <p:pic>
        <p:nvPicPr>
          <p:cNvPr id="3" name="Picture 2"/>
          <p:cNvPicPr>
            <a:picLocks noChangeAspect="1"/>
          </p:cNvPicPr>
          <p:nvPr/>
        </p:nvPicPr>
        <p:blipFill>
          <a:blip r:embed="rId4"/>
          <a:stretch>
            <a:fillRect/>
          </a:stretch>
        </p:blipFill>
        <p:spPr>
          <a:xfrm>
            <a:off x="0" y="1174811"/>
            <a:ext cx="6600825" cy="1545162"/>
          </a:xfrm>
          <a:prstGeom prst="rect">
            <a:avLst/>
          </a:prstGeom>
        </p:spPr>
      </p:pic>
      <p:sp>
        <p:nvSpPr>
          <p:cNvPr id="10" name="Rectangle 9"/>
          <p:cNvSpPr/>
          <p:nvPr/>
        </p:nvSpPr>
        <p:spPr>
          <a:xfrm>
            <a:off x="66675" y="2719972"/>
            <a:ext cx="8787179" cy="400467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4000" kern="0" dirty="0" smtClean="0">
                <a:solidFill>
                  <a:schemeClr val="bg1"/>
                </a:solidFill>
              </a:rPr>
              <a:t>Health: Life Expectancy </a:t>
            </a:r>
            <a:r>
              <a:rPr lang="en-US" sz="4000" kern="0" dirty="0" smtClean="0">
                <a:solidFill>
                  <a:schemeClr val="bg1"/>
                </a:solidFill>
                <a:latin typeface="Franklin Gothic Demi Cond" panose="020B0706030402020204" pitchFamily="34" charset="0"/>
              </a:rPr>
              <a:t>▲</a:t>
            </a:r>
            <a:r>
              <a:rPr lang="en-US" sz="4000" kern="0" dirty="0" smtClean="0">
                <a:solidFill>
                  <a:schemeClr val="bg1"/>
                </a:solidFill>
                <a:sym typeface="Wingdings" panose="05000000000000000000" pitchFamily="2" charset="2"/>
              </a:rPr>
              <a:t>, Fertility rate </a:t>
            </a:r>
            <a:r>
              <a:rPr lang="en-US" sz="4000" kern="0" dirty="0">
                <a:solidFill>
                  <a:schemeClr val="bg1"/>
                </a:solidFill>
                <a:latin typeface="Franklin Gothic Demi Cond" panose="020B0706030402020204" pitchFamily="34" charset="0"/>
              </a:rPr>
              <a:t>▼</a:t>
            </a:r>
            <a:r>
              <a:rPr lang="en-US" sz="4000" kern="0" dirty="0" smtClean="0">
                <a:solidFill>
                  <a:schemeClr val="bg1"/>
                </a:solidFill>
                <a:sym typeface="Wingdings" panose="05000000000000000000" pitchFamily="2" charset="2"/>
              </a:rPr>
              <a:t> , </a:t>
            </a:r>
            <a:r>
              <a:rPr lang="en-US" sz="4000" kern="0" dirty="0">
                <a:solidFill>
                  <a:schemeClr val="bg1"/>
                </a:solidFill>
                <a:sym typeface="Wingdings" panose="05000000000000000000" pitchFamily="2" charset="2"/>
              </a:rPr>
              <a:t>IMR </a:t>
            </a:r>
            <a:r>
              <a:rPr lang="en-US" sz="4000" kern="0" dirty="0" smtClean="0">
                <a:solidFill>
                  <a:schemeClr val="bg1"/>
                </a:solidFill>
                <a:sym typeface="Wingdings" panose="05000000000000000000" pitchFamily="2" charset="2"/>
              </a:rPr>
              <a:t></a:t>
            </a:r>
          </a:p>
          <a:p>
            <a:pPr marL="285750" indent="-285750" defTabSz="914400">
              <a:buFont typeface="Arial" panose="020B0604020202020204" pitchFamily="34" charset="0"/>
              <a:buChar char="•"/>
            </a:pPr>
            <a:r>
              <a:rPr lang="en-US" sz="4000" kern="0" dirty="0" smtClean="0">
                <a:solidFill>
                  <a:schemeClr val="bg1"/>
                </a:solidFill>
              </a:rPr>
              <a:t>goods </a:t>
            </a:r>
            <a:r>
              <a:rPr lang="en-US" sz="4000" kern="0" dirty="0">
                <a:solidFill>
                  <a:schemeClr val="bg1"/>
                </a:solidFill>
              </a:rPr>
              <a:t>+ men moving </a:t>
            </a:r>
            <a:r>
              <a:rPr lang="en-US" sz="4000" kern="0" dirty="0" smtClean="0">
                <a:solidFill>
                  <a:schemeClr val="bg1"/>
                </a:solidFill>
              </a:rPr>
              <a:t>fast, GSDP </a:t>
            </a:r>
            <a:r>
              <a:rPr lang="en-US" sz="4000" kern="0" dirty="0">
                <a:solidFill>
                  <a:schemeClr val="bg1"/>
                </a:solidFill>
                <a:latin typeface="Franklin Gothic Demi Cond" panose="020B0706030402020204" pitchFamily="34" charset="0"/>
              </a:rPr>
              <a:t>▲</a:t>
            </a:r>
            <a:r>
              <a:rPr lang="en-US" sz="4000" kern="0" dirty="0">
                <a:solidFill>
                  <a:schemeClr val="bg1"/>
                </a:solidFill>
                <a:sym typeface="Wingdings" panose="05000000000000000000" pitchFamily="2" charset="2"/>
              </a:rPr>
              <a:t> </a:t>
            </a:r>
            <a:r>
              <a:rPr lang="en-US" sz="4000" kern="0" dirty="0" smtClean="0">
                <a:solidFill>
                  <a:schemeClr val="bg1"/>
                </a:solidFill>
              </a:rPr>
              <a:t>but </a:t>
            </a:r>
            <a:r>
              <a:rPr lang="en-US" sz="4000" kern="0" dirty="0">
                <a:solidFill>
                  <a:schemeClr val="bg1"/>
                </a:solidFill>
              </a:rPr>
              <a:t>Income inequality </a:t>
            </a:r>
            <a:r>
              <a:rPr lang="en-US" sz="4000" kern="0" dirty="0" smtClean="0">
                <a:solidFill>
                  <a:schemeClr val="bg1"/>
                </a:solidFill>
                <a:sym typeface="Wingdings" panose="05000000000000000000" pitchFamily="2" charset="2"/>
              </a:rPr>
              <a:t></a:t>
            </a:r>
            <a:r>
              <a:rPr lang="en-US" sz="4000" kern="0" dirty="0" smtClean="0">
                <a:solidFill>
                  <a:schemeClr val="bg1"/>
                </a:solidFill>
              </a:rPr>
              <a:t>…??</a:t>
            </a:r>
          </a:p>
          <a:p>
            <a:pPr marL="285750" indent="-285750" defTabSz="914400">
              <a:buFont typeface="Arial" panose="020B0604020202020204" pitchFamily="34" charset="0"/>
              <a:buChar char="•"/>
            </a:pPr>
            <a:r>
              <a:rPr lang="en-US" sz="4000" kern="0" dirty="0" smtClean="0">
                <a:solidFill>
                  <a:schemeClr val="bg1"/>
                </a:solidFill>
              </a:rPr>
              <a:t>Poor states: poor governance, brain drain, remittance </a:t>
            </a:r>
            <a:r>
              <a:rPr lang="en-US" sz="4000" kern="0" dirty="0" smtClean="0">
                <a:solidFill>
                  <a:schemeClr val="bg1"/>
                </a:solidFill>
                <a:sym typeface="Wingdings" panose="05000000000000000000" pitchFamily="2" charset="2"/>
              </a:rPr>
              <a:t> </a:t>
            </a:r>
            <a:r>
              <a:rPr lang="en-US" sz="4000" kern="0" dirty="0" smtClean="0">
                <a:solidFill>
                  <a:schemeClr val="bg1"/>
                </a:solidFill>
              </a:rPr>
              <a:t>but investment </a:t>
            </a:r>
            <a:r>
              <a:rPr lang="en-US" sz="4000" kern="0" dirty="0" smtClean="0">
                <a:solidFill>
                  <a:schemeClr val="bg1"/>
                </a:solidFill>
                <a:sym typeface="Wingdings" panose="05000000000000000000" pitchFamily="2" charset="2"/>
              </a:rPr>
              <a:t></a:t>
            </a:r>
            <a:endParaRPr lang="en-US" sz="4000" kern="0" dirty="0">
              <a:solidFill>
                <a:schemeClr val="bg1"/>
              </a:solidFill>
            </a:endParaRPr>
          </a:p>
        </p:txBody>
      </p:sp>
      <p:sp>
        <p:nvSpPr>
          <p:cNvPr id="5" name="Rounded Rectangle 4"/>
          <p:cNvSpPr/>
          <p:nvPr/>
        </p:nvSpPr>
        <p:spPr>
          <a:xfrm>
            <a:off x="6698155" y="134391"/>
            <a:ext cx="2349130" cy="1966971"/>
          </a:xfrm>
          <a:prstGeom prst="roundRect">
            <a:avLst/>
          </a:prstGeom>
          <a:blipFill rotWithShape="1">
            <a:blip r:embed="rId5">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823585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049" y="0"/>
            <a:ext cx="6389887" cy="1511539"/>
          </a:xfrm>
          <a:prstGeom prst="rect">
            <a:avLst/>
          </a:prstGeom>
        </p:spPr>
      </p:pic>
      <p:pic>
        <p:nvPicPr>
          <p:cNvPr id="3" name="Picture 2"/>
          <p:cNvPicPr>
            <a:picLocks noChangeAspect="1"/>
          </p:cNvPicPr>
          <p:nvPr/>
        </p:nvPicPr>
        <p:blipFill>
          <a:blip r:embed="rId4"/>
          <a:stretch>
            <a:fillRect/>
          </a:stretch>
        </p:blipFill>
        <p:spPr>
          <a:xfrm>
            <a:off x="-33049" y="1611618"/>
            <a:ext cx="6389887" cy="1532872"/>
          </a:xfrm>
          <a:prstGeom prst="rect">
            <a:avLst/>
          </a:prstGeom>
        </p:spPr>
      </p:pic>
      <p:sp>
        <p:nvSpPr>
          <p:cNvPr id="10" name="Rectangle 9"/>
          <p:cNvSpPr/>
          <p:nvPr/>
        </p:nvSpPr>
        <p:spPr>
          <a:xfrm>
            <a:off x="0" y="3162300"/>
            <a:ext cx="8848725" cy="359092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3600" kern="0" dirty="0" smtClean="0">
                <a:solidFill>
                  <a:schemeClr val="bg1"/>
                </a:solidFill>
              </a:rPr>
              <a:t>Can’t implement @once, but discuss seriously</a:t>
            </a:r>
          </a:p>
          <a:p>
            <a:pPr marL="285750" lvl="0" indent="-285750" defTabSz="914400">
              <a:buFont typeface="Arial" panose="020B0604020202020204" pitchFamily="34" charset="0"/>
              <a:buChar char="•"/>
            </a:pPr>
            <a:r>
              <a:rPr lang="en-US" sz="3600" kern="0" dirty="0" smtClean="0">
                <a:solidFill>
                  <a:schemeClr val="bg1"/>
                </a:solidFill>
              </a:rPr>
              <a:t>Poorest districts: </a:t>
            </a:r>
            <a:r>
              <a:rPr lang="en-US" sz="3600" kern="0" dirty="0">
                <a:solidFill>
                  <a:schemeClr val="bg1"/>
                </a:solidFill>
              </a:rPr>
              <a:t>Governance poor, leakages are </a:t>
            </a:r>
            <a:r>
              <a:rPr lang="en-US" sz="3600" kern="0" dirty="0" smtClean="0">
                <a:solidFill>
                  <a:schemeClr val="bg1"/>
                </a:solidFill>
              </a:rPr>
              <a:t>high-&gt;poor getting very less. </a:t>
            </a:r>
          </a:p>
          <a:p>
            <a:pPr marL="285750" indent="-285750" defTabSz="914400">
              <a:buFont typeface="Arial" panose="020B0604020202020204" pitchFamily="34" charset="0"/>
              <a:buChar char="•"/>
            </a:pPr>
            <a:r>
              <a:rPr lang="en-US" sz="3600" kern="0" dirty="0">
                <a:solidFill>
                  <a:schemeClr val="bg1"/>
                </a:solidFill>
              </a:rPr>
              <a:t>Pros, Cons, </a:t>
            </a:r>
            <a:r>
              <a:rPr lang="en-US" sz="3600" kern="0" dirty="0" smtClean="0">
                <a:solidFill>
                  <a:schemeClr val="bg1"/>
                </a:solidFill>
              </a:rPr>
              <a:t>preconditions</a:t>
            </a:r>
          </a:p>
          <a:p>
            <a:pPr marL="285750" lvl="0" indent="-285750" defTabSz="914400">
              <a:buFont typeface="Arial" panose="020B0604020202020204" pitchFamily="34" charset="0"/>
              <a:buChar char="•"/>
            </a:pPr>
            <a:r>
              <a:rPr lang="en-US" sz="3600" kern="0" dirty="0" smtClean="0">
                <a:solidFill>
                  <a:srgbClr val="FFC000"/>
                </a:solidFill>
              </a:rPr>
              <a:t>41 pages </a:t>
            </a:r>
            <a:r>
              <a:rPr lang="en-US" sz="3600" kern="0" dirty="0" err="1" smtClean="0">
                <a:solidFill>
                  <a:srgbClr val="FFC000"/>
                </a:solidFill>
              </a:rPr>
              <a:t>bolbacchan</a:t>
            </a:r>
            <a:r>
              <a:rPr lang="en-US" sz="3600" kern="0" dirty="0" smtClean="0">
                <a:solidFill>
                  <a:srgbClr val="FFC000"/>
                </a:solidFill>
              </a:rPr>
              <a:t>..</a:t>
            </a:r>
          </a:p>
          <a:p>
            <a:pPr marL="285750" lvl="0" indent="-285750" defTabSz="914400">
              <a:buFont typeface="Arial" panose="020B0604020202020204" pitchFamily="34" charset="0"/>
              <a:buChar char="•"/>
            </a:pPr>
            <a:r>
              <a:rPr lang="en-US" sz="3600" kern="0" dirty="0" smtClean="0">
                <a:solidFill>
                  <a:srgbClr val="FFC000"/>
                </a:solidFill>
              </a:rPr>
              <a:t>2 pages listing only references</a:t>
            </a:r>
            <a:endParaRPr lang="en-US" sz="3600" kern="0" dirty="0">
              <a:solidFill>
                <a:srgbClr val="FFC000"/>
              </a:solidFill>
            </a:endParaRPr>
          </a:p>
        </p:txBody>
      </p:sp>
      <p:sp>
        <p:nvSpPr>
          <p:cNvPr id="5" name="Rounded Rectangle 4"/>
          <p:cNvSpPr/>
          <p:nvPr/>
        </p:nvSpPr>
        <p:spPr>
          <a:xfrm>
            <a:off x="6573717" y="105508"/>
            <a:ext cx="2356214" cy="1863969"/>
          </a:xfrm>
          <a:prstGeom prst="roundRect">
            <a:avLst/>
          </a:prstGeom>
          <a:blipFill rotWithShape="1">
            <a:blip r:embed="rId5">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4" name="Picture 3"/>
          <p:cNvPicPr>
            <a:picLocks noChangeAspect="1"/>
          </p:cNvPicPr>
          <p:nvPr/>
        </p:nvPicPr>
        <p:blipFill>
          <a:blip r:embed="rId6"/>
          <a:stretch>
            <a:fillRect/>
          </a:stretch>
        </p:blipFill>
        <p:spPr>
          <a:xfrm>
            <a:off x="5802923" y="4504870"/>
            <a:ext cx="3045802" cy="2248355"/>
          </a:xfrm>
          <a:prstGeom prst="rect">
            <a:avLst/>
          </a:prstGeom>
        </p:spPr>
      </p:pic>
    </p:spTree>
    <p:extLst>
      <p:ext uri="{BB962C8B-B14F-4D97-AF65-F5344CB8AC3E}">
        <p14:creationId xmlns:p14="http://schemas.microsoft.com/office/powerpoint/2010/main" val="3343790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2324100"/>
            <a:ext cx="8952027" cy="442912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4400" kern="0" dirty="0" smtClean="0">
                <a:solidFill>
                  <a:schemeClr val="bg1"/>
                </a:solidFill>
              </a:rPr>
              <a:t>6 pillars: Data &amp; developments in last year</a:t>
            </a:r>
          </a:p>
          <a:p>
            <a:pPr marL="285750" lvl="0" indent="-285750" defTabSz="914400">
              <a:buFont typeface="Arial" panose="020B0604020202020204" pitchFamily="34" charset="0"/>
              <a:buChar char="•"/>
            </a:pPr>
            <a:r>
              <a:rPr lang="en-US" sz="4400" kern="0" dirty="0" smtClean="0">
                <a:solidFill>
                  <a:schemeClr val="bg1"/>
                </a:solidFill>
              </a:rPr>
              <a:t>GDP, IIP, CPI, ease of doing biz, poverty, unemployment rates, climate change deals….</a:t>
            </a:r>
            <a:endParaRPr lang="en-US" sz="4400" kern="0" dirty="0">
              <a:solidFill>
                <a:schemeClr val="bg1"/>
              </a:solidFill>
            </a:endParaRPr>
          </a:p>
        </p:txBody>
      </p:sp>
      <p:pic>
        <p:nvPicPr>
          <p:cNvPr id="3" name="Picture 2"/>
          <p:cNvPicPr>
            <a:picLocks noChangeAspect="1"/>
          </p:cNvPicPr>
          <p:nvPr/>
        </p:nvPicPr>
        <p:blipFill>
          <a:blip r:embed="rId3"/>
          <a:stretch>
            <a:fillRect/>
          </a:stretch>
        </p:blipFill>
        <p:spPr>
          <a:xfrm>
            <a:off x="0" y="0"/>
            <a:ext cx="6283355" cy="1409755"/>
          </a:xfrm>
          <a:prstGeom prst="rect">
            <a:avLst/>
          </a:prstGeom>
        </p:spPr>
      </p:pic>
      <p:pic>
        <p:nvPicPr>
          <p:cNvPr id="2" name="Picture 1"/>
          <p:cNvPicPr>
            <a:picLocks noChangeAspect="1"/>
          </p:cNvPicPr>
          <p:nvPr/>
        </p:nvPicPr>
        <p:blipFill>
          <a:blip r:embed="rId4"/>
          <a:stretch>
            <a:fillRect/>
          </a:stretch>
        </p:blipFill>
        <p:spPr>
          <a:xfrm>
            <a:off x="-26838" y="1267965"/>
            <a:ext cx="6330923" cy="1500567"/>
          </a:xfrm>
          <a:prstGeom prst="rect">
            <a:avLst/>
          </a:prstGeom>
        </p:spPr>
      </p:pic>
      <p:sp>
        <p:nvSpPr>
          <p:cNvPr id="4" name="Rectangle 3"/>
          <p:cNvSpPr/>
          <p:nvPr/>
        </p:nvSpPr>
        <p:spPr>
          <a:xfrm>
            <a:off x="6541477" y="202223"/>
            <a:ext cx="2268415" cy="17320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smtClean="0"/>
              <a:t>Spread across 6 pillars</a:t>
            </a:r>
            <a:endParaRPr lang="en-US" sz="3600" dirty="0"/>
          </a:p>
        </p:txBody>
      </p:sp>
    </p:spTree>
    <p:extLst>
      <p:ext uri="{BB962C8B-B14F-4D97-AF65-F5344CB8AC3E}">
        <p14:creationId xmlns:p14="http://schemas.microsoft.com/office/powerpoint/2010/main" val="3478243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797" y="1703186"/>
            <a:ext cx="7148513" cy="1683721"/>
          </a:xfrm>
          <a:prstGeom prst="rect">
            <a:avLst/>
          </a:prstGeom>
        </p:spPr>
      </p:pic>
      <p:pic>
        <p:nvPicPr>
          <p:cNvPr id="6" name="Picture 5"/>
          <p:cNvPicPr>
            <a:picLocks noChangeAspect="1"/>
          </p:cNvPicPr>
          <p:nvPr/>
        </p:nvPicPr>
        <p:blipFill>
          <a:blip r:embed="rId4"/>
          <a:stretch>
            <a:fillRect/>
          </a:stretch>
        </p:blipFill>
        <p:spPr>
          <a:xfrm>
            <a:off x="5688623" y="3072018"/>
            <a:ext cx="3279531" cy="2074303"/>
          </a:xfrm>
          <a:prstGeom prst="rect">
            <a:avLst/>
          </a:prstGeom>
        </p:spPr>
      </p:pic>
      <p:sp>
        <p:nvSpPr>
          <p:cNvPr id="10" name="Rectangle 9"/>
          <p:cNvSpPr/>
          <p:nvPr/>
        </p:nvSpPr>
        <p:spPr>
          <a:xfrm>
            <a:off x="0" y="3416666"/>
            <a:ext cx="5688623" cy="334685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3200" kern="0" dirty="0" smtClean="0">
                <a:solidFill>
                  <a:schemeClr val="bg1"/>
                </a:solidFill>
              </a:rPr>
              <a:t>China: Rising wages. </a:t>
            </a:r>
            <a:r>
              <a:rPr lang="en-US" sz="3200" kern="0" dirty="0" err="1" smtClean="0">
                <a:solidFill>
                  <a:schemeClr val="bg1"/>
                </a:solidFill>
              </a:rPr>
              <a:t>Mfg</a:t>
            </a:r>
            <a:r>
              <a:rPr lang="en-US" sz="3200" kern="0" dirty="0" smtClean="0">
                <a:solidFill>
                  <a:schemeClr val="bg1"/>
                </a:solidFill>
              </a:rPr>
              <a:t> moving towards East Asian economies.</a:t>
            </a:r>
          </a:p>
          <a:p>
            <a:pPr marL="285750" lvl="0" indent="-285750" defTabSz="914400">
              <a:buFont typeface="Arial" panose="020B0604020202020204" pitchFamily="34" charset="0"/>
              <a:buChar char="•"/>
            </a:pPr>
            <a:r>
              <a:rPr lang="en-US" sz="3200" kern="0" dirty="0" smtClean="0">
                <a:solidFill>
                  <a:schemeClr val="bg1"/>
                </a:solidFill>
              </a:rPr>
              <a:t>India: low skill textile &amp; shoes, </a:t>
            </a:r>
            <a:r>
              <a:rPr lang="en-US" sz="3200" kern="0" dirty="0">
                <a:solidFill>
                  <a:schemeClr val="bg1"/>
                </a:solidFill>
              </a:rPr>
              <a:t>women </a:t>
            </a:r>
            <a:endParaRPr lang="en-US" sz="3200" kern="0" dirty="0" smtClean="0">
              <a:solidFill>
                <a:schemeClr val="bg1"/>
              </a:solidFill>
            </a:endParaRPr>
          </a:p>
          <a:p>
            <a:pPr marL="285750" lvl="0" indent="-285750" defTabSz="914400">
              <a:buFont typeface="Arial" panose="020B0604020202020204" pitchFamily="34" charset="0"/>
              <a:buChar char="•"/>
            </a:pPr>
            <a:r>
              <a:rPr lang="en-US" sz="3200" kern="0" dirty="0" smtClean="0">
                <a:solidFill>
                  <a:schemeClr val="bg1"/>
                </a:solidFill>
              </a:rPr>
              <a:t>Problem: infrastructure, </a:t>
            </a:r>
          </a:p>
          <a:p>
            <a:pPr marL="285750" lvl="0" indent="-285750" defTabSz="914400">
              <a:buFont typeface="Arial" panose="020B0604020202020204" pitchFamily="34" charset="0"/>
              <a:buChar char="•"/>
            </a:pPr>
            <a:r>
              <a:rPr lang="en-US" sz="3200" kern="0" dirty="0" smtClean="0">
                <a:solidFill>
                  <a:schemeClr val="bg1"/>
                </a:solidFill>
              </a:rPr>
              <a:t>tax structure, </a:t>
            </a:r>
            <a:r>
              <a:rPr lang="en-US" sz="3200" kern="0" dirty="0" err="1" smtClean="0">
                <a:solidFill>
                  <a:schemeClr val="bg1"/>
                </a:solidFill>
              </a:rPr>
              <a:t>labour</a:t>
            </a:r>
            <a:r>
              <a:rPr lang="en-US" sz="3200" kern="0" dirty="0" smtClean="0">
                <a:solidFill>
                  <a:schemeClr val="bg1"/>
                </a:solidFill>
              </a:rPr>
              <a:t> laws</a:t>
            </a:r>
            <a:endParaRPr lang="en-US" sz="3200" kern="0" dirty="0">
              <a:solidFill>
                <a:schemeClr val="bg1"/>
              </a:solidFill>
            </a:endParaRPr>
          </a:p>
        </p:txBody>
      </p:sp>
      <p:pic>
        <p:nvPicPr>
          <p:cNvPr id="3" name="Picture 2"/>
          <p:cNvPicPr>
            <a:picLocks noChangeAspect="1"/>
          </p:cNvPicPr>
          <p:nvPr/>
        </p:nvPicPr>
        <p:blipFill>
          <a:blip r:embed="rId5"/>
          <a:stretch>
            <a:fillRect/>
          </a:stretch>
        </p:blipFill>
        <p:spPr>
          <a:xfrm>
            <a:off x="0" y="0"/>
            <a:ext cx="7060921" cy="1703186"/>
          </a:xfrm>
          <a:prstGeom prst="rect">
            <a:avLst/>
          </a:prstGeom>
        </p:spPr>
      </p:pic>
      <p:sp>
        <p:nvSpPr>
          <p:cNvPr id="5" name="Rounded Rectangle 4"/>
          <p:cNvSpPr/>
          <p:nvPr/>
        </p:nvSpPr>
        <p:spPr>
          <a:xfrm>
            <a:off x="5990606" y="1304478"/>
            <a:ext cx="3075722" cy="1647943"/>
          </a:xfrm>
          <a:prstGeom prst="roundRect">
            <a:avLst/>
          </a:prstGeom>
          <a:blipFill rotWithShape="1">
            <a:blip r:embed="rId6">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4" name="Picture 3"/>
          <p:cNvPicPr>
            <a:picLocks noChangeAspect="1"/>
          </p:cNvPicPr>
          <p:nvPr/>
        </p:nvPicPr>
        <p:blipFill>
          <a:blip r:embed="rId7"/>
          <a:stretch>
            <a:fillRect/>
          </a:stretch>
        </p:blipFill>
        <p:spPr>
          <a:xfrm>
            <a:off x="5688623" y="4785498"/>
            <a:ext cx="3377705" cy="2004105"/>
          </a:xfrm>
          <a:prstGeom prst="rect">
            <a:avLst/>
          </a:prstGeom>
        </p:spPr>
      </p:pic>
    </p:spTree>
    <p:extLst>
      <p:ext uri="{BB962C8B-B14F-4D97-AF65-F5344CB8AC3E}">
        <p14:creationId xmlns:p14="http://schemas.microsoft.com/office/powerpoint/2010/main" val="69658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506902"/>
            <a:ext cx="6858000" cy="2387600"/>
          </a:xfrm>
        </p:spPr>
        <p:txBody>
          <a:bodyPr/>
          <a:lstStyle/>
          <a:p>
            <a:r>
              <a:rPr lang="en-US" dirty="0" smtClean="0"/>
              <a:t>B-ES-17</a:t>
            </a:r>
            <a:endParaRPr lang="en-US" dirty="0"/>
          </a:p>
        </p:txBody>
      </p:sp>
      <p:sp>
        <p:nvSpPr>
          <p:cNvPr id="4" name="Subtitle 3"/>
          <p:cNvSpPr>
            <a:spLocks noGrp="1"/>
          </p:cNvSpPr>
          <p:nvPr>
            <p:ph type="subTitle" idx="1"/>
          </p:nvPr>
        </p:nvSpPr>
        <p:spPr>
          <a:xfrm>
            <a:off x="101111" y="4765432"/>
            <a:ext cx="8941777" cy="1573822"/>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3200" dirty="0" smtClean="0"/>
              <a:t>Download PDFs from </a:t>
            </a:r>
          </a:p>
          <a:p>
            <a:r>
              <a:rPr lang="en-US" sz="3200" dirty="0" smtClean="0">
                <a:hlinkClick r:id="rId3"/>
              </a:rPr>
              <a:t>http</a:t>
            </a:r>
            <a:r>
              <a:rPr lang="en-US" sz="3200" dirty="0">
                <a:hlinkClick r:id="rId3"/>
              </a:rPr>
              <a:t>://</a:t>
            </a:r>
            <a:r>
              <a:rPr lang="en-US" sz="3200" dirty="0" smtClean="0">
                <a:hlinkClick r:id="rId3"/>
              </a:rPr>
              <a:t>indiabudget.gov.in</a:t>
            </a:r>
            <a:endParaRPr lang="en-US" sz="3200" dirty="0" smtClean="0"/>
          </a:p>
          <a:p>
            <a:r>
              <a:rPr lang="en-US" sz="3200" dirty="0" smtClean="0"/>
              <a:t>Budget highlights | survey (Hindi / English)</a:t>
            </a:r>
            <a:endParaRPr lang="en-US" sz="32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85" y="637163"/>
            <a:ext cx="6000000" cy="1380952"/>
          </a:xfrm>
          <a:prstGeom prst="rect">
            <a:avLst/>
          </a:prstGeom>
        </p:spPr>
      </p:pic>
      <p:grpSp>
        <p:nvGrpSpPr>
          <p:cNvPr id="5" name="Group 4"/>
          <p:cNvGrpSpPr/>
          <p:nvPr/>
        </p:nvGrpSpPr>
        <p:grpSpPr>
          <a:xfrm>
            <a:off x="3134476" y="2488224"/>
            <a:ext cx="6009524" cy="2154115"/>
            <a:chOff x="3134476" y="3103685"/>
            <a:chExt cx="6009524" cy="2154115"/>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4476" y="3857800"/>
              <a:ext cx="6009524" cy="1400000"/>
            </a:xfrm>
            <a:prstGeom prst="rect">
              <a:avLst/>
            </a:prstGeom>
          </p:spPr>
        </p:pic>
        <p:sp>
          <p:nvSpPr>
            <p:cNvPr id="3" name="Rectangular Callout 2"/>
            <p:cNvSpPr/>
            <p:nvPr/>
          </p:nvSpPr>
          <p:spPr>
            <a:xfrm>
              <a:off x="6137031" y="3103685"/>
              <a:ext cx="3006969" cy="754115"/>
            </a:xfrm>
            <a:prstGeom prst="wedgeRectCallout">
              <a:avLst>
                <a:gd name="adj1" fmla="val -21125"/>
                <a:gd name="adj2" fmla="val 106804"/>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Careful when you write in mains…it’s not Survey 2017</a:t>
              </a:r>
              <a:endParaRPr lang="en-US" sz="2000" dirty="0"/>
            </a:p>
          </p:txBody>
        </p:sp>
      </p:grpSp>
      <p:sp>
        <p:nvSpPr>
          <p:cNvPr id="8" name="Rectangle 7"/>
          <p:cNvSpPr/>
          <p:nvPr/>
        </p:nvSpPr>
        <p:spPr>
          <a:xfrm>
            <a:off x="0" y="61546"/>
            <a:ext cx="9144000" cy="624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Now starting the new season…</a:t>
            </a:r>
            <a:endParaRPr lang="en-US" sz="4000" dirty="0"/>
          </a:p>
        </p:txBody>
      </p:sp>
      <p:cxnSp>
        <p:nvCxnSpPr>
          <p:cNvPr id="10" name="Straight Arrow Connector 9"/>
          <p:cNvCxnSpPr>
            <a:endCxn id="6" idx="2"/>
          </p:cNvCxnSpPr>
          <p:nvPr/>
        </p:nvCxnSpPr>
        <p:spPr>
          <a:xfrm flipH="1" flipV="1">
            <a:off x="3332285" y="2018115"/>
            <a:ext cx="492369" cy="3909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 idx="2"/>
          </p:cNvCxnSpPr>
          <p:nvPr/>
        </p:nvCxnSpPr>
        <p:spPr>
          <a:xfrm flipH="1">
            <a:off x="4246686" y="2894502"/>
            <a:ext cx="325314" cy="5668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094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93331"/>
            <a:ext cx="7067550" cy="1636593"/>
          </a:xfrm>
          <a:prstGeom prst="rect">
            <a:avLst/>
          </a:prstGeom>
        </p:spPr>
      </p:pic>
      <p:pic>
        <p:nvPicPr>
          <p:cNvPr id="5" name="Picture 4"/>
          <p:cNvPicPr>
            <a:picLocks noChangeAspect="1"/>
          </p:cNvPicPr>
          <p:nvPr/>
        </p:nvPicPr>
        <p:blipFill>
          <a:blip r:embed="rId4"/>
          <a:stretch>
            <a:fillRect/>
          </a:stretch>
        </p:blipFill>
        <p:spPr>
          <a:xfrm>
            <a:off x="0" y="0"/>
            <a:ext cx="7053736" cy="1660557"/>
          </a:xfrm>
          <a:prstGeom prst="rect">
            <a:avLst/>
          </a:prstGeom>
        </p:spPr>
      </p:pic>
      <p:sp>
        <p:nvSpPr>
          <p:cNvPr id="10" name="Rectangle 9"/>
          <p:cNvSpPr/>
          <p:nvPr/>
        </p:nvSpPr>
        <p:spPr>
          <a:xfrm>
            <a:off x="114300" y="3152775"/>
            <a:ext cx="8952027" cy="360045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4400" kern="0" dirty="0" smtClean="0">
                <a:solidFill>
                  <a:schemeClr val="bg1"/>
                </a:solidFill>
              </a:rPr>
              <a:t>FRBM Act’03: FD 3%, ERD: 0%</a:t>
            </a:r>
          </a:p>
          <a:p>
            <a:pPr marL="285750" lvl="0" indent="-285750" defTabSz="914400">
              <a:buFont typeface="Arial" panose="020B0604020202020204" pitchFamily="34" charset="0"/>
              <a:buChar char="•"/>
            </a:pPr>
            <a:r>
              <a:rPr lang="en-US" sz="4400" kern="0" dirty="0" smtClean="0">
                <a:solidFill>
                  <a:schemeClr val="bg1"/>
                </a:solidFill>
              </a:rPr>
              <a:t>States achieved </a:t>
            </a:r>
          </a:p>
          <a:p>
            <a:pPr marL="285750" lvl="0" indent="-285750" defTabSz="914400">
              <a:buFont typeface="Arial" panose="020B0604020202020204" pitchFamily="34" charset="0"/>
              <a:buChar char="•"/>
            </a:pPr>
            <a:r>
              <a:rPr lang="en-US" sz="4400" kern="0" dirty="0" smtClean="0">
                <a:solidFill>
                  <a:schemeClr val="bg1"/>
                </a:solidFill>
              </a:rPr>
              <a:t>but problems ahead: 7</a:t>
            </a:r>
            <a:r>
              <a:rPr lang="en-US" sz="4400" kern="0" baseline="30000" dirty="0" smtClean="0">
                <a:solidFill>
                  <a:schemeClr val="bg1"/>
                </a:solidFill>
              </a:rPr>
              <a:t>th</a:t>
            </a:r>
            <a:r>
              <a:rPr lang="en-US" sz="4400" kern="0" dirty="0" smtClean="0">
                <a:solidFill>
                  <a:schemeClr val="bg1"/>
                </a:solidFill>
              </a:rPr>
              <a:t> PC, UDAY Bonds….resentment over “Centrally imposed prudence”.</a:t>
            </a:r>
            <a:endParaRPr lang="en-US" sz="4400" kern="0" dirty="0">
              <a:solidFill>
                <a:schemeClr val="bg1"/>
              </a:solidFill>
            </a:endParaRPr>
          </a:p>
        </p:txBody>
      </p:sp>
      <p:sp>
        <p:nvSpPr>
          <p:cNvPr id="6" name="Rounded Rectangle 5"/>
          <p:cNvSpPr/>
          <p:nvPr/>
        </p:nvSpPr>
        <p:spPr>
          <a:xfrm>
            <a:off x="6646171" y="1504832"/>
            <a:ext cx="2420156" cy="1647943"/>
          </a:xfrm>
          <a:prstGeom prst="roundRect">
            <a:avLst/>
          </a:prstGeom>
          <a:blipFill rotWithShape="1">
            <a:blip r:embed="rId5">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082070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7381875" cy="1726813"/>
          </a:xfrm>
          <a:prstGeom prst="rect">
            <a:avLst/>
          </a:prstGeom>
        </p:spPr>
      </p:pic>
      <p:pic>
        <p:nvPicPr>
          <p:cNvPr id="3" name="Picture 2"/>
          <p:cNvPicPr>
            <a:picLocks noChangeAspect="1"/>
          </p:cNvPicPr>
          <p:nvPr/>
        </p:nvPicPr>
        <p:blipFill>
          <a:blip r:embed="rId4"/>
          <a:stretch>
            <a:fillRect/>
          </a:stretch>
        </p:blipFill>
        <p:spPr>
          <a:xfrm>
            <a:off x="-11650" y="1726813"/>
            <a:ext cx="7351580" cy="1757108"/>
          </a:xfrm>
          <a:prstGeom prst="rect">
            <a:avLst/>
          </a:prstGeom>
        </p:spPr>
      </p:pic>
      <p:sp>
        <p:nvSpPr>
          <p:cNvPr id="10" name="Rectangle 9"/>
          <p:cNvSpPr/>
          <p:nvPr/>
        </p:nvSpPr>
        <p:spPr>
          <a:xfrm>
            <a:off x="114300" y="3152775"/>
            <a:ext cx="8952027" cy="360045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4400" kern="0" dirty="0" smtClean="0">
                <a:solidFill>
                  <a:schemeClr val="bg1"/>
                </a:solidFill>
              </a:rPr>
              <a:t>Post-GFC: 0% interest, “Fiscal activism”, “counter cyclic policy”-&gt; GDP ▲</a:t>
            </a:r>
          </a:p>
          <a:p>
            <a:pPr marL="285750" lvl="0" indent="-285750" defTabSz="914400">
              <a:buFont typeface="Arial" panose="020B0604020202020204" pitchFamily="34" charset="0"/>
              <a:buChar char="•"/>
            </a:pPr>
            <a:r>
              <a:rPr lang="en-US" sz="4400" kern="0" dirty="0" smtClean="0">
                <a:solidFill>
                  <a:schemeClr val="bg1"/>
                </a:solidFill>
              </a:rPr>
              <a:t>India can’t follow 1) inflation 2) TBS/NPA 3) Fiscal deficit -&gt; crisis 1991, 2013.</a:t>
            </a:r>
            <a:endParaRPr lang="en-US" sz="4400" kern="0" dirty="0">
              <a:solidFill>
                <a:schemeClr val="bg1"/>
              </a:solidFill>
            </a:endParaRPr>
          </a:p>
        </p:txBody>
      </p:sp>
      <p:sp>
        <p:nvSpPr>
          <p:cNvPr id="5" name="Rounded Rectangle 4"/>
          <p:cNvSpPr/>
          <p:nvPr/>
        </p:nvSpPr>
        <p:spPr>
          <a:xfrm>
            <a:off x="7381875" y="0"/>
            <a:ext cx="1792420" cy="1449808"/>
          </a:xfrm>
          <a:prstGeom prst="roundRect">
            <a:avLst/>
          </a:prstGeom>
          <a:blipFill rotWithShape="1">
            <a:blip r:embed="rId5" cstate="print">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 name="Rounded Rectangle 6"/>
          <p:cNvSpPr/>
          <p:nvPr/>
        </p:nvSpPr>
        <p:spPr>
          <a:xfrm>
            <a:off x="6646985" y="1490106"/>
            <a:ext cx="2497015" cy="1636102"/>
          </a:xfrm>
          <a:prstGeom prst="roundRect">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409088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3560885"/>
            <a:ext cx="5965367" cy="31923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3200" kern="0" dirty="0" smtClean="0">
                <a:solidFill>
                  <a:schemeClr val="bg1"/>
                </a:solidFill>
              </a:rPr>
              <a:t>NPA grim picture, why can’t recover?</a:t>
            </a:r>
          </a:p>
          <a:p>
            <a:pPr marL="285750" lvl="0" indent="-285750" defTabSz="914400">
              <a:buFont typeface="Arial" panose="020B0604020202020204" pitchFamily="34" charset="0"/>
              <a:buChar char="•"/>
            </a:pPr>
            <a:r>
              <a:rPr lang="en-US" sz="3200" kern="0" dirty="0" smtClean="0">
                <a:solidFill>
                  <a:schemeClr val="bg1"/>
                </a:solidFill>
              </a:rPr>
              <a:t>Events leading to TBS, how it has hurt whole economy?</a:t>
            </a:r>
          </a:p>
          <a:p>
            <a:pPr marL="285750" lvl="0" indent="-285750" defTabSz="914400">
              <a:buFont typeface="Arial" panose="020B0604020202020204" pitchFamily="34" charset="0"/>
              <a:buChar char="•"/>
            </a:pPr>
            <a:r>
              <a:rPr lang="en-US" sz="3200" kern="0" dirty="0" smtClean="0">
                <a:solidFill>
                  <a:schemeClr val="bg1"/>
                </a:solidFill>
              </a:rPr>
              <a:t>Public </a:t>
            </a:r>
            <a:r>
              <a:rPr lang="en-US" sz="3200" kern="0" dirty="0">
                <a:solidFill>
                  <a:schemeClr val="bg1"/>
                </a:solidFill>
              </a:rPr>
              <a:t>Sector Asset Rehabilitation Agency (PARA</a:t>
            </a:r>
            <a:r>
              <a:rPr lang="en-US" sz="3200" kern="0" dirty="0" smtClean="0">
                <a:solidFill>
                  <a:schemeClr val="bg1"/>
                </a:solidFill>
              </a:rPr>
              <a:t>): Why &amp; How?</a:t>
            </a:r>
          </a:p>
        </p:txBody>
      </p:sp>
      <p:pic>
        <p:nvPicPr>
          <p:cNvPr id="2" name="Picture 1"/>
          <p:cNvPicPr>
            <a:picLocks noChangeAspect="1"/>
          </p:cNvPicPr>
          <p:nvPr/>
        </p:nvPicPr>
        <p:blipFill>
          <a:blip r:embed="rId3"/>
          <a:stretch>
            <a:fillRect/>
          </a:stretch>
        </p:blipFill>
        <p:spPr>
          <a:xfrm>
            <a:off x="0" y="0"/>
            <a:ext cx="6404014" cy="1536608"/>
          </a:xfrm>
          <a:prstGeom prst="rect">
            <a:avLst/>
          </a:prstGeom>
        </p:spPr>
      </p:pic>
      <p:pic>
        <p:nvPicPr>
          <p:cNvPr id="3" name="Picture 2"/>
          <p:cNvPicPr>
            <a:picLocks noChangeAspect="1"/>
          </p:cNvPicPr>
          <p:nvPr/>
        </p:nvPicPr>
        <p:blipFill>
          <a:blip r:embed="rId4"/>
          <a:stretch>
            <a:fillRect/>
          </a:stretch>
        </p:blipFill>
        <p:spPr>
          <a:xfrm>
            <a:off x="-22206" y="1409700"/>
            <a:ext cx="6448425" cy="1518844"/>
          </a:xfrm>
          <a:prstGeom prst="rect">
            <a:avLst/>
          </a:prstGeom>
        </p:spPr>
      </p:pic>
      <p:sp>
        <p:nvSpPr>
          <p:cNvPr id="5" name="Rounded Rectangle 4"/>
          <p:cNvSpPr/>
          <p:nvPr/>
        </p:nvSpPr>
        <p:spPr>
          <a:xfrm>
            <a:off x="5447652" y="1408605"/>
            <a:ext cx="3434036" cy="1647943"/>
          </a:xfrm>
          <a:prstGeom prst="roundRect">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4" name="Picture 3"/>
          <p:cNvPicPr>
            <a:picLocks noChangeAspect="1"/>
          </p:cNvPicPr>
          <p:nvPr/>
        </p:nvPicPr>
        <p:blipFill>
          <a:blip r:embed="rId6"/>
          <a:stretch>
            <a:fillRect/>
          </a:stretch>
        </p:blipFill>
        <p:spPr>
          <a:xfrm>
            <a:off x="6079667" y="4617339"/>
            <a:ext cx="3064333" cy="2135886"/>
          </a:xfrm>
          <a:prstGeom prst="rect">
            <a:avLst/>
          </a:prstGeom>
        </p:spPr>
      </p:pic>
    </p:spTree>
    <p:extLst>
      <p:ext uri="{BB962C8B-B14F-4D97-AF65-F5344CB8AC3E}">
        <p14:creationId xmlns:p14="http://schemas.microsoft.com/office/powerpoint/2010/main" val="3225903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3152775"/>
            <a:ext cx="8952027" cy="360045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3600" kern="0" dirty="0" smtClean="0">
                <a:solidFill>
                  <a:schemeClr val="bg1"/>
                </a:solidFill>
              </a:rPr>
              <a:t>Was it right decision? Currency: GDP, soil rate…</a:t>
            </a:r>
          </a:p>
          <a:p>
            <a:pPr marL="285750" lvl="0" indent="-285750" defTabSz="914400">
              <a:buFont typeface="Arial" panose="020B0604020202020204" pitchFamily="34" charset="0"/>
              <a:buChar char="•"/>
            </a:pPr>
            <a:r>
              <a:rPr lang="en-US" sz="3600" kern="0" dirty="0" smtClean="0">
                <a:solidFill>
                  <a:schemeClr val="bg1"/>
                </a:solidFill>
              </a:rPr>
              <a:t>Short term problem: GDP growth. How to address?</a:t>
            </a:r>
          </a:p>
          <a:p>
            <a:pPr marL="285750" lvl="0" indent="-285750" defTabSz="914400">
              <a:buFont typeface="Arial" panose="020B0604020202020204" pitchFamily="34" charset="0"/>
              <a:buChar char="•"/>
            </a:pPr>
            <a:r>
              <a:rPr lang="en-US" sz="3600" kern="0" dirty="0" smtClean="0">
                <a:solidFill>
                  <a:schemeClr val="bg1"/>
                </a:solidFill>
              </a:rPr>
              <a:t>long term benefits…black money, financial inclusion, digital payment, real estate…How to reap maximum?</a:t>
            </a:r>
          </a:p>
          <a:p>
            <a:pPr marL="285750" lvl="0" indent="-285750" defTabSz="914400">
              <a:buFont typeface="Arial" panose="020B0604020202020204" pitchFamily="34" charset="0"/>
              <a:buChar char="•"/>
            </a:pPr>
            <a:r>
              <a:rPr lang="en-US" sz="3600" kern="0" dirty="0" smtClean="0">
                <a:solidFill>
                  <a:schemeClr val="bg1"/>
                </a:solidFill>
              </a:rPr>
              <a:t>Chronology of past</a:t>
            </a:r>
            <a:endParaRPr lang="en-US" sz="3600" kern="0" dirty="0">
              <a:solidFill>
                <a:schemeClr val="bg1"/>
              </a:solidFill>
            </a:endParaRPr>
          </a:p>
        </p:txBody>
      </p:sp>
      <p:pic>
        <p:nvPicPr>
          <p:cNvPr id="3" name="Picture 2"/>
          <p:cNvPicPr>
            <a:picLocks noChangeAspect="1"/>
          </p:cNvPicPr>
          <p:nvPr/>
        </p:nvPicPr>
        <p:blipFill>
          <a:blip r:embed="rId3"/>
          <a:stretch>
            <a:fillRect/>
          </a:stretch>
        </p:blipFill>
        <p:spPr>
          <a:xfrm>
            <a:off x="0" y="0"/>
            <a:ext cx="5838093" cy="1356486"/>
          </a:xfrm>
          <a:prstGeom prst="rect">
            <a:avLst/>
          </a:prstGeom>
        </p:spPr>
      </p:pic>
      <p:pic>
        <p:nvPicPr>
          <p:cNvPr id="2" name="Picture 1"/>
          <p:cNvPicPr>
            <a:picLocks noChangeAspect="1"/>
          </p:cNvPicPr>
          <p:nvPr/>
        </p:nvPicPr>
        <p:blipFill>
          <a:blip r:embed="rId4"/>
          <a:stretch>
            <a:fillRect/>
          </a:stretch>
        </p:blipFill>
        <p:spPr>
          <a:xfrm>
            <a:off x="-1" y="1343025"/>
            <a:ext cx="5838093" cy="1351895"/>
          </a:xfrm>
          <a:prstGeom prst="rect">
            <a:avLst/>
          </a:prstGeom>
        </p:spPr>
      </p:pic>
      <p:sp>
        <p:nvSpPr>
          <p:cNvPr id="5" name="Rounded Rectangle 4"/>
          <p:cNvSpPr/>
          <p:nvPr/>
        </p:nvSpPr>
        <p:spPr>
          <a:xfrm>
            <a:off x="7008247" y="1753907"/>
            <a:ext cx="2137989" cy="1193946"/>
          </a:xfrm>
          <a:prstGeom prst="roundRect">
            <a:avLst/>
          </a:prstGeom>
          <a:blipFill rotWithShape="1">
            <a:blip r:embed="rId5">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 name="Rounded Rectangle 5"/>
          <p:cNvSpPr/>
          <p:nvPr/>
        </p:nvSpPr>
        <p:spPr>
          <a:xfrm>
            <a:off x="5838092" y="78706"/>
            <a:ext cx="3434036" cy="1647943"/>
          </a:xfrm>
          <a:prstGeom prst="roundRect">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 name="Rounded Rectangle 6"/>
          <p:cNvSpPr/>
          <p:nvPr/>
        </p:nvSpPr>
        <p:spPr>
          <a:xfrm>
            <a:off x="5296969" y="1749515"/>
            <a:ext cx="1682293" cy="1193946"/>
          </a:xfrm>
          <a:prstGeom prst="roundRect">
            <a:avLst/>
          </a:prstGeom>
          <a:blipFill rotWithShape="1">
            <a:blip r:embed="rId7" cstate="print">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556567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7063073" cy="1617609"/>
          </a:xfrm>
          <a:prstGeom prst="rect">
            <a:avLst/>
          </a:prstGeom>
        </p:spPr>
      </p:pic>
      <p:pic>
        <p:nvPicPr>
          <p:cNvPr id="2" name="Picture 1"/>
          <p:cNvPicPr>
            <a:picLocks noChangeAspect="1"/>
          </p:cNvPicPr>
          <p:nvPr/>
        </p:nvPicPr>
        <p:blipFill>
          <a:blip r:embed="rId4"/>
          <a:stretch>
            <a:fillRect/>
          </a:stretch>
        </p:blipFill>
        <p:spPr>
          <a:xfrm>
            <a:off x="14573" y="1496305"/>
            <a:ext cx="7048500" cy="1656470"/>
          </a:xfrm>
          <a:prstGeom prst="rect">
            <a:avLst/>
          </a:prstGeom>
        </p:spPr>
      </p:pic>
      <p:sp>
        <p:nvSpPr>
          <p:cNvPr id="10" name="Rectangle 9"/>
          <p:cNvSpPr/>
          <p:nvPr/>
        </p:nvSpPr>
        <p:spPr>
          <a:xfrm>
            <a:off x="14573" y="3152775"/>
            <a:ext cx="6609544" cy="350007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2800" kern="0" dirty="0" smtClean="0">
                <a:solidFill>
                  <a:schemeClr val="bg1"/>
                </a:solidFill>
              </a:rPr>
              <a:t>Proof: we are an Emerging Economy (4 measures) but growth model different than others hence bottlenecks- </a:t>
            </a:r>
            <a:r>
              <a:rPr lang="en-US" sz="2800" kern="0" dirty="0" err="1" smtClean="0">
                <a:solidFill>
                  <a:schemeClr val="bg1"/>
                </a:solidFill>
              </a:rPr>
              <a:t>Kisan</a:t>
            </a:r>
            <a:r>
              <a:rPr lang="en-US" sz="2800" kern="0" dirty="0" smtClean="0">
                <a:solidFill>
                  <a:schemeClr val="bg1"/>
                </a:solidFill>
              </a:rPr>
              <a:t> debt waiver, GST oppose, or privatizing loss making PSU/PSB...Why</a:t>
            </a:r>
            <a:r>
              <a:rPr lang="en-US" sz="2800" kern="0" dirty="0">
                <a:solidFill>
                  <a:schemeClr val="bg1"/>
                </a:solidFill>
              </a:rPr>
              <a:t>? </a:t>
            </a:r>
            <a:endParaRPr lang="en-US" sz="2800" kern="0" dirty="0" smtClean="0">
              <a:solidFill>
                <a:schemeClr val="bg1"/>
              </a:solidFill>
            </a:endParaRPr>
          </a:p>
          <a:p>
            <a:pPr marL="285750" lvl="0" indent="-285750" defTabSz="914400">
              <a:buFont typeface="Arial" panose="020B0604020202020204" pitchFamily="34" charset="0"/>
              <a:buChar char="•"/>
            </a:pPr>
            <a:r>
              <a:rPr lang="en-US" sz="2800" kern="0" dirty="0" smtClean="0">
                <a:solidFill>
                  <a:schemeClr val="bg1"/>
                </a:solidFill>
              </a:rPr>
              <a:t>Precocious</a:t>
            </a:r>
            <a:r>
              <a:rPr lang="en-US" sz="2800" kern="0" dirty="0">
                <a:solidFill>
                  <a:schemeClr val="bg1"/>
                </a:solidFill>
              </a:rPr>
              <a:t>: </a:t>
            </a:r>
            <a:r>
              <a:rPr lang="en-US" sz="2800" kern="0" dirty="0" smtClean="0">
                <a:solidFill>
                  <a:schemeClr val="bg1"/>
                </a:solidFill>
              </a:rPr>
              <a:t>Democracy voting rights to all.</a:t>
            </a:r>
          </a:p>
          <a:p>
            <a:pPr marL="285750" lvl="0" indent="-285750" defTabSz="914400">
              <a:buFont typeface="Arial" panose="020B0604020202020204" pitchFamily="34" charset="0"/>
              <a:buChar char="•"/>
            </a:pPr>
            <a:r>
              <a:rPr lang="en-US" sz="2800" kern="0" dirty="0" smtClean="0">
                <a:solidFill>
                  <a:schemeClr val="bg1"/>
                </a:solidFill>
              </a:rPr>
              <a:t>Cleaved: middle class “exit” / “free-rider”</a:t>
            </a:r>
            <a:endParaRPr lang="en-US" sz="2800" kern="0" dirty="0">
              <a:solidFill>
                <a:schemeClr val="bg1"/>
              </a:solidFill>
            </a:endParaRPr>
          </a:p>
        </p:txBody>
      </p:sp>
      <p:sp>
        <p:nvSpPr>
          <p:cNvPr id="5" name="Rounded Rectangle 4"/>
          <p:cNvSpPr/>
          <p:nvPr/>
        </p:nvSpPr>
        <p:spPr>
          <a:xfrm>
            <a:off x="6723844" y="1114307"/>
            <a:ext cx="2420156" cy="1647943"/>
          </a:xfrm>
          <a:prstGeom prst="roundRect">
            <a:avLst/>
          </a:prstGeom>
          <a:blipFill rotWithShape="1">
            <a:blip r:embed="rId5">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4" name="Picture 3"/>
          <p:cNvPicPr>
            <a:picLocks noChangeAspect="1"/>
          </p:cNvPicPr>
          <p:nvPr/>
        </p:nvPicPr>
        <p:blipFill>
          <a:blip r:embed="rId6"/>
          <a:stretch>
            <a:fillRect/>
          </a:stretch>
        </p:blipFill>
        <p:spPr>
          <a:xfrm>
            <a:off x="5969976" y="4826977"/>
            <a:ext cx="3161315" cy="1974435"/>
          </a:xfrm>
          <a:prstGeom prst="rect">
            <a:avLst/>
          </a:prstGeom>
        </p:spPr>
      </p:pic>
    </p:spTree>
    <p:extLst>
      <p:ext uri="{BB962C8B-B14F-4D97-AF65-F5344CB8AC3E}">
        <p14:creationId xmlns:p14="http://schemas.microsoft.com/office/powerpoint/2010/main" val="1033055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4300" y="3152775"/>
            <a:ext cx="8952027" cy="360045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3600" kern="0" dirty="0" smtClean="0">
                <a:solidFill>
                  <a:schemeClr val="bg1"/>
                </a:solidFill>
              </a:rPr>
              <a:t>Similar to ch.8 (review of eco. Dev)</a:t>
            </a:r>
          </a:p>
          <a:p>
            <a:pPr marL="285750" lvl="0" indent="-285750" defTabSz="914400">
              <a:buFont typeface="Arial" panose="020B0604020202020204" pitchFamily="34" charset="0"/>
              <a:buChar char="•"/>
            </a:pPr>
            <a:r>
              <a:rPr lang="en-US" sz="3600" kern="0" dirty="0" smtClean="0">
                <a:solidFill>
                  <a:schemeClr val="bg1"/>
                </a:solidFill>
              </a:rPr>
              <a:t>Projections for 6 pillars: ….GDP</a:t>
            </a:r>
            <a:r>
              <a:rPr lang="en-US" sz="3600" kern="0" dirty="0">
                <a:solidFill>
                  <a:schemeClr val="bg1"/>
                </a:solidFill>
              </a:rPr>
              <a:t>, IIP, CPI, ease of doing biz, poverty, unemployment rates, climate change deals</a:t>
            </a:r>
            <a:r>
              <a:rPr lang="en-US" sz="3600" kern="0" dirty="0" smtClean="0">
                <a:solidFill>
                  <a:schemeClr val="bg1"/>
                </a:solidFill>
              </a:rPr>
              <a:t>….</a:t>
            </a:r>
          </a:p>
        </p:txBody>
      </p:sp>
      <p:pic>
        <p:nvPicPr>
          <p:cNvPr id="3" name="Picture 2"/>
          <p:cNvPicPr>
            <a:picLocks noChangeAspect="1"/>
          </p:cNvPicPr>
          <p:nvPr/>
        </p:nvPicPr>
        <p:blipFill>
          <a:blip r:embed="rId3"/>
          <a:stretch>
            <a:fillRect/>
          </a:stretch>
        </p:blipFill>
        <p:spPr>
          <a:xfrm>
            <a:off x="0" y="0"/>
            <a:ext cx="6785142" cy="1495425"/>
          </a:xfrm>
          <a:prstGeom prst="rect">
            <a:avLst/>
          </a:prstGeom>
        </p:spPr>
      </p:pic>
      <p:pic>
        <p:nvPicPr>
          <p:cNvPr id="4" name="Picture 3"/>
          <p:cNvPicPr>
            <a:picLocks noChangeAspect="1"/>
          </p:cNvPicPr>
          <p:nvPr/>
        </p:nvPicPr>
        <p:blipFill>
          <a:blip r:embed="rId4"/>
          <a:stretch>
            <a:fillRect/>
          </a:stretch>
        </p:blipFill>
        <p:spPr>
          <a:xfrm>
            <a:off x="-6183" y="1418021"/>
            <a:ext cx="6791325" cy="1563304"/>
          </a:xfrm>
          <a:prstGeom prst="rect">
            <a:avLst/>
          </a:prstGeom>
        </p:spPr>
      </p:pic>
      <p:sp>
        <p:nvSpPr>
          <p:cNvPr id="5" name="Rectangle 4"/>
          <p:cNvSpPr/>
          <p:nvPr/>
        </p:nvSpPr>
        <p:spPr>
          <a:xfrm>
            <a:off x="6785142" y="290146"/>
            <a:ext cx="2268415" cy="17320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smtClean="0"/>
              <a:t>Spread across 6 pillars</a:t>
            </a:r>
            <a:endParaRPr lang="en-US" sz="3600" dirty="0"/>
          </a:p>
        </p:txBody>
      </p:sp>
    </p:spTree>
    <p:extLst>
      <p:ext uri="{BB962C8B-B14F-4D97-AF65-F5344CB8AC3E}">
        <p14:creationId xmlns:p14="http://schemas.microsoft.com/office/powerpoint/2010/main" val="3567224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smtClean="0"/>
              <a:t>Economy: 6 pillars + theory  + current + BES17 (pre cum Mains)</a:t>
            </a:r>
            <a:endParaRPr lang="en-US"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1127776499"/>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921931" y="3428929"/>
            <a:ext cx="7262037" cy="4282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Vol. 1 Ch. 1 and 8 spread throughout</a:t>
            </a:r>
            <a:endParaRPr lang="en-US" sz="2800" dirty="0"/>
          </a:p>
        </p:txBody>
      </p:sp>
      <p:sp>
        <p:nvSpPr>
          <p:cNvPr id="5" name="Rectangle 4"/>
          <p:cNvSpPr/>
          <p:nvPr/>
        </p:nvSpPr>
        <p:spPr>
          <a:xfrm>
            <a:off x="153989" y="6227763"/>
            <a:ext cx="8893296" cy="52011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Homework: budget highlights </a:t>
            </a:r>
            <a:r>
              <a:rPr lang="en-US" sz="2800" dirty="0" smtClean="0">
                <a:hlinkClick r:id="rId8"/>
              </a:rPr>
              <a:t>http</a:t>
            </a:r>
            <a:r>
              <a:rPr lang="en-US" sz="2800" dirty="0">
                <a:hlinkClick r:id="rId8"/>
              </a:rPr>
              <a:t>://</a:t>
            </a:r>
            <a:r>
              <a:rPr lang="en-US" sz="2800" dirty="0" smtClean="0">
                <a:hlinkClick r:id="rId8"/>
              </a:rPr>
              <a:t>indiabudget.gov.in</a:t>
            </a:r>
            <a:endParaRPr lang="en-US" sz="2800" dirty="0"/>
          </a:p>
        </p:txBody>
      </p:sp>
    </p:spTree>
    <p:extLst>
      <p:ext uri="{BB962C8B-B14F-4D97-AF65-F5344CB8AC3E}">
        <p14:creationId xmlns:p14="http://schemas.microsoft.com/office/powerpoint/2010/main" val="344667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6F2A11F-57B2-4FA2-A814-99C2B4313AE0}"/>
                                            </p:graphicEl>
                                          </p:spTgt>
                                        </p:tgtEl>
                                        <p:attrNameLst>
                                          <p:attrName>style.visibility</p:attrName>
                                        </p:attrNameLst>
                                      </p:cBhvr>
                                      <p:to>
                                        <p:strVal val="visible"/>
                                      </p:to>
                                    </p:set>
                                    <p:animEffect transition="in" filter="fade">
                                      <p:cBhvr>
                                        <p:cTn id="7" dur="500"/>
                                        <p:tgtEl>
                                          <p:spTgt spid="4">
                                            <p:graphicEl>
                                              <a:dgm id="{56F2A11F-57B2-4FA2-A814-99C2B4313AE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4FD19550-DE6B-4CF8-89A2-26C9A4DA9EDB}"/>
                                            </p:graphicEl>
                                          </p:spTgt>
                                        </p:tgtEl>
                                        <p:attrNameLst>
                                          <p:attrName>style.visibility</p:attrName>
                                        </p:attrNameLst>
                                      </p:cBhvr>
                                      <p:to>
                                        <p:strVal val="visible"/>
                                      </p:to>
                                    </p:set>
                                    <p:animEffect transition="in" filter="fade">
                                      <p:cBhvr>
                                        <p:cTn id="10" dur="500"/>
                                        <p:tgtEl>
                                          <p:spTgt spid="4">
                                            <p:graphicEl>
                                              <a:dgm id="{4FD19550-DE6B-4CF8-89A2-26C9A4DA9ED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1795C66F-0A48-403D-A3F8-B596F4FD086C}"/>
                                            </p:graphicEl>
                                          </p:spTgt>
                                        </p:tgtEl>
                                        <p:attrNameLst>
                                          <p:attrName>style.visibility</p:attrName>
                                        </p:attrNameLst>
                                      </p:cBhvr>
                                      <p:to>
                                        <p:strVal val="visible"/>
                                      </p:to>
                                    </p:set>
                                    <p:animEffect transition="in" filter="fade">
                                      <p:cBhvr>
                                        <p:cTn id="15" dur="500"/>
                                        <p:tgtEl>
                                          <p:spTgt spid="4">
                                            <p:graphicEl>
                                              <a:dgm id="{1795C66F-0A48-403D-A3F8-B596F4FD086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BC91A2E6-B632-4448-8EFC-D4333D23D875}"/>
                                            </p:graphicEl>
                                          </p:spTgt>
                                        </p:tgtEl>
                                        <p:attrNameLst>
                                          <p:attrName>style.visibility</p:attrName>
                                        </p:attrNameLst>
                                      </p:cBhvr>
                                      <p:to>
                                        <p:strVal val="visible"/>
                                      </p:to>
                                    </p:set>
                                    <p:animEffect transition="in" filter="fade">
                                      <p:cBhvr>
                                        <p:cTn id="18" dur="500"/>
                                        <p:tgtEl>
                                          <p:spTgt spid="4">
                                            <p:graphicEl>
                                              <a:dgm id="{BC91A2E6-B632-4448-8EFC-D4333D23D87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B9530538-123C-4477-B024-143DB74D9393}"/>
                                            </p:graphicEl>
                                          </p:spTgt>
                                        </p:tgtEl>
                                        <p:attrNameLst>
                                          <p:attrName>style.visibility</p:attrName>
                                        </p:attrNameLst>
                                      </p:cBhvr>
                                      <p:to>
                                        <p:strVal val="visible"/>
                                      </p:to>
                                    </p:set>
                                    <p:animEffect transition="in" filter="fade">
                                      <p:cBhvr>
                                        <p:cTn id="23" dur="500"/>
                                        <p:tgtEl>
                                          <p:spTgt spid="4">
                                            <p:graphicEl>
                                              <a:dgm id="{B9530538-123C-4477-B024-143DB74D939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74137798-6FF4-4503-955D-FC3467FDFBBB}"/>
                                            </p:graphicEl>
                                          </p:spTgt>
                                        </p:tgtEl>
                                        <p:attrNameLst>
                                          <p:attrName>style.visibility</p:attrName>
                                        </p:attrNameLst>
                                      </p:cBhvr>
                                      <p:to>
                                        <p:strVal val="visible"/>
                                      </p:to>
                                    </p:set>
                                    <p:animEffect transition="in" filter="fade">
                                      <p:cBhvr>
                                        <p:cTn id="26" dur="500"/>
                                        <p:tgtEl>
                                          <p:spTgt spid="4">
                                            <p:graphicEl>
                                              <a:dgm id="{74137798-6FF4-4503-955D-FC3467FDFBB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BE3B60AD-492E-42DF-BE2A-9812FC6AEC68}"/>
                                            </p:graphicEl>
                                          </p:spTgt>
                                        </p:tgtEl>
                                        <p:attrNameLst>
                                          <p:attrName>style.visibility</p:attrName>
                                        </p:attrNameLst>
                                      </p:cBhvr>
                                      <p:to>
                                        <p:strVal val="visible"/>
                                      </p:to>
                                    </p:set>
                                    <p:animEffect transition="in" filter="fade">
                                      <p:cBhvr>
                                        <p:cTn id="31" dur="500"/>
                                        <p:tgtEl>
                                          <p:spTgt spid="4">
                                            <p:graphicEl>
                                              <a:dgm id="{BE3B60AD-492E-42DF-BE2A-9812FC6AEC68}"/>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2154B640-FC21-4E0C-808A-F67990C234B1}"/>
                                            </p:graphicEl>
                                          </p:spTgt>
                                        </p:tgtEl>
                                        <p:attrNameLst>
                                          <p:attrName>style.visibility</p:attrName>
                                        </p:attrNameLst>
                                      </p:cBhvr>
                                      <p:to>
                                        <p:strVal val="visible"/>
                                      </p:to>
                                    </p:set>
                                    <p:animEffect transition="in" filter="fade">
                                      <p:cBhvr>
                                        <p:cTn id="34" dur="500"/>
                                        <p:tgtEl>
                                          <p:spTgt spid="4">
                                            <p:graphicEl>
                                              <a:dgm id="{2154B640-FC21-4E0C-808A-F67990C234B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5E1BE992-E10D-4989-944C-26D0B6B89BBF}"/>
                                            </p:graphicEl>
                                          </p:spTgt>
                                        </p:tgtEl>
                                        <p:attrNameLst>
                                          <p:attrName>style.visibility</p:attrName>
                                        </p:attrNameLst>
                                      </p:cBhvr>
                                      <p:to>
                                        <p:strVal val="visible"/>
                                      </p:to>
                                    </p:set>
                                    <p:animEffect transition="in" filter="fade">
                                      <p:cBhvr>
                                        <p:cTn id="39" dur="500"/>
                                        <p:tgtEl>
                                          <p:spTgt spid="4">
                                            <p:graphicEl>
                                              <a:dgm id="{5E1BE992-E10D-4989-944C-26D0B6B89BB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346E1E01-47B0-4857-B2A6-8247EF18BFBB}"/>
                                            </p:graphicEl>
                                          </p:spTgt>
                                        </p:tgtEl>
                                        <p:attrNameLst>
                                          <p:attrName>style.visibility</p:attrName>
                                        </p:attrNameLst>
                                      </p:cBhvr>
                                      <p:to>
                                        <p:strVal val="visible"/>
                                      </p:to>
                                    </p:set>
                                    <p:animEffect transition="in" filter="fade">
                                      <p:cBhvr>
                                        <p:cTn id="42" dur="500"/>
                                        <p:tgtEl>
                                          <p:spTgt spid="4">
                                            <p:graphicEl>
                                              <a:dgm id="{346E1E01-47B0-4857-B2A6-8247EF18BFBB}"/>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6E8221CC-8305-4D61-9A7B-4659177361D0}"/>
                                            </p:graphicEl>
                                          </p:spTgt>
                                        </p:tgtEl>
                                        <p:attrNameLst>
                                          <p:attrName>style.visibility</p:attrName>
                                        </p:attrNameLst>
                                      </p:cBhvr>
                                      <p:to>
                                        <p:strVal val="visible"/>
                                      </p:to>
                                    </p:set>
                                    <p:animEffect transition="in" filter="fade">
                                      <p:cBhvr>
                                        <p:cTn id="47" dur="500"/>
                                        <p:tgtEl>
                                          <p:spTgt spid="4">
                                            <p:graphicEl>
                                              <a:dgm id="{6E8221CC-8305-4D61-9A7B-4659177361D0}"/>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0FCF10E3-CE44-4D5D-B6C3-D093453FEDD9}"/>
                                            </p:graphicEl>
                                          </p:spTgt>
                                        </p:tgtEl>
                                        <p:attrNameLst>
                                          <p:attrName>style.visibility</p:attrName>
                                        </p:attrNameLst>
                                      </p:cBhvr>
                                      <p:to>
                                        <p:strVal val="visible"/>
                                      </p:to>
                                    </p:set>
                                    <p:animEffect transition="in" filter="fade">
                                      <p:cBhvr>
                                        <p:cTn id="50" dur="500"/>
                                        <p:tgtEl>
                                          <p:spTgt spid="4">
                                            <p:graphicEl>
                                              <a:dgm id="{0FCF10E3-CE44-4D5D-B6C3-D093453FED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3200" b="1" dirty="0"/>
              <a:t>Q1. Which of the following is / are </a:t>
            </a:r>
            <a:r>
              <a:rPr lang="en-US" sz="3200" b="1" dirty="0">
                <a:solidFill>
                  <a:srgbClr val="FFC000"/>
                </a:solidFill>
              </a:rPr>
              <a:t>unique</a:t>
            </a:r>
            <a:r>
              <a:rPr lang="en-US" sz="3200" b="1" dirty="0"/>
              <a:t> about Economic Survey 2016-17?</a:t>
            </a:r>
            <a:endParaRPr lang="en-US" sz="3200" dirty="0"/>
          </a:p>
          <a:p>
            <a:pPr marL="514350" indent="-514350" fontAlgn="ctr">
              <a:buFont typeface="+mj-lt"/>
              <a:buAutoNum type="alphaUcPeriod"/>
            </a:pPr>
            <a:r>
              <a:rPr lang="en-US" sz="3200" dirty="0"/>
              <a:t>Only one volume was published before budget 2017-18</a:t>
            </a:r>
          </a:p>
          <a:p>
            <a:pPr marL="514350" indent="-514350" fontAlgn="ctr">
              <a:buFont typeface="+mj-lt"/>
              <a:buAutoNum type="alphaUcPeriod"/>
            </a:pPr>
            <a:r>
              <a:rPr lang="en-US" sz="3200" dirty="0"/>
              <a:t>First time, Big data analytics have been used.</a:t>
            </a:r>
          </a:p>
          <a:p>
            <a:pPr marL="514350" indent="-514350" fontAlgn="ctr">
              <a:buFont typeface="+mj-lt"/>
              <a:buAutoNum type="alphaUcPeriod"/>
            </a:pPr>
            <a:r>
              <a:rPr lang="en-US" sz="3200" dirty="0"/>
              <a:t>First time, Union finance minister has authored a section in the survey.</a:t>
            </a:r>
          </a:p>
          <a:p>
            <a:pPr marL="514350" indent="-514350" fontAlgn="ctr">
              <a:buFont typeface="+mj-lt"/>
              <a:buAutoNum type="alphaUcPeriod"/>
            </a:pPr>
            <a:r>
              <a:rPr lang="en-US" sz="3200" dirty="0"/>
              <a:t>Mentioned the circulation of pirated copies of survey on amazon</a:t>
            </a:r>
            <a:r>
              <a:rPr lang="en-US" sz="3200" dirty="0" smtClean="0"/>
              <a:t>.</a:t>
            </a:r>
          </a:p>
          <a:p>
            <a:pPr marL="514350" indent="-514350" fontAlgn="ctr">
              <a:buFont typeface="+mj-lt"/>
              <a:buAutoNum type="alphaUcPeriod"/>
            </a:pPr>
            <a:r>
              <a:rPr lang="en-US" sz="3200" dirty="0"/>
              <a:t>Highlighted medium term economic future as special challenge.</a:t>
            </a:r>
            <a:endParaRPr lang="en-US" sz="3200" dirty="0" smtClean="0"/>
          </a:p>
          <a:p>
            <a:endParaRPr lang="en-US" sz="3200" dirty="0"/>
          </a:p>
        </p:txBody>
      </p:sp>
      <p:sp>
        <p:nvSpPr>
          <p:cNvPr id="3" name="Text Placeholder 2"/>
          <p:cNvSpPr>
            <a:spLocks noGrp="1"/>
          </p:cNvSpPr>
          <p:nvPr>
            <p:ph type="body" sz="quarter" idx="13"/>
          </p:nvPr>
        </p:nvSpPr>
        <p:spPr/>
        <p:txBody>
          <a:bodyPr/>
          <a:lstStyle/>
          <a:p>
            <a:r>
              <a:rPr lang="en-US" dirty="0" smtClean="0"/>
              <a:t>Mock Question</a:t>
            </a:r>
            <a:endParaRPr lang="en-US" dirty="0"/>
          </a:p>
        </p:txBody>
      </p:sp>
    </p:spTree>
    <p:extLst>
      <p:ext uri="{BB962C8B-B14F-4D97-AF65-F5344CB8AC3E}">
        <p14:creationId xmlns:p14="http://schemas.microsoft.com/office/powerpoint/2010/main" val="297306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Bankruptcy =</a:t>
            </a:r>
            <a:r>
              <a:rPr lang="en-US" sz="2800" dirty="0"/>
              <a:t/>
            </a:r>
            <a:br>
              <a:rPr lang="en-US" sz="2800" dirty="0"/>
            </a:br>
            <a:r>
              <a:rPr lang="en-US" sz="2800" dirty="0" smtClean="0"/>
              <a:t>is opportunity </a:t>
            </a:r>
            <a:br>
              <a:rPr lang="en-US" sz="2800" dirty="0" smtClean="0"/>
            </a:br>
            <a:r>
              <a:rPr lang="en-US" sz="2800" dirty="0" smtClean="0"/>
              <a:t>for us</a:t>
            </a:r>
            <a:endParaRPr lang="en-US" sz="2800" dirty="0"/>
          </a:p>
        </p:txBody>
      </p:sp>
      <p:sp>
        <p:nvSpPr>
          <p:cNvPr id="3" name="Content Placeholder 2"/>
          <p:cNvSpPr>
            <a:spLocks noGrp="1"/>
          </p:cNvSpPr>
          <p:nvPr>
            <p:ph idx="1"/>
          </p:nvPr>
        </p:nvSpPr>
        <p:spPr/>
        <p:txBody>
          <a:bodyPr>
            <a:normAutofit lnSpcReduction="10000"/>
          </a:bodyPr>
          <a:lstStyle/>
          <a:p>
            <a:r>
              <a:rPr lang="en-US" dirty="0" smtClean="0"/>
              <a:t>UPSC-2013 Mains GS expand-&gt; </a:t>
            </a:r>
            <a:r>
              <a:rPr lang="en-US" dirty="0" err="1" smtClean="0"/>
              <a:t>Qbank</a:t>
            </a:r>
            <a:r>
              <a:rPr lang="en-US" dirty="0" smtClean="0"/>
              <a:t> bankruptcy. Same topics rephrased and  recycled between Essay &amp; GS.</a:t>
            </a:r>
          </a:p>
          <a:p>
            <a:r>
              <a:rPr lang="en-US" dirty="0" smtClean="0"/>
              <a:t>Survey-2014-16: 2 volume  -&gt; bankruptcy of ideas…JAM, TBS/NPA, </a:t>
            </a:r>
            <a:r>
              <a:rPr lang="en-US" dirty="0"/>
              <a:t>voters vs tax </a:t>
            </a:r>
            <a:r>
              <a:rPr lang="en-US" dirty="0" smtClean="0"/>
              <a:t>payers, GST, </a:t>
            </a:r>
            <a:r>
              <a:rPr lang="en-US" dirty="0" err="1" smtClean="0"/>
              <a:t>labour</a:t>
            </a:r>
            <a:r>
              <a:rPr lang="en-US" dirty="0" smtClean="0"/>
              <a:t> reform, boost infra investment- </a:t>
            </a:r>
            <a:r>
              <a:rPr lang="en-US" dirty="0"/>
              <a:t>deepen capital </a:t>
            </a:r>
            <a:r>
              <a:rPr lang="en-US" dirty="0" smtClean="0"/>
              <a:t>market, </a:t>
            </a:r>
          </a:p>
          <a:p>
            <a:r>
              <a:rPr lang="en-US" dirty="0" smtClean="0"/>
              <a:t>Latest survey: to prove simply hypothesis- giving large datasets, coefficient, models, formulas…observation &gt;&gt; policy prescriptions.</a:t>
            </a:r>
          </a:p>
          <a:p>
            <a:r>
              <a:rPr lang="en-US" dirty="0" smtClean="0"/>
              <a:t>Opportunity: more time for other topics, Consolidate Knowledgebase</a:t>
            </a:r>
          </a:p>
        </p:txBody>
      </p:sp>
      <p:sp>
        <p:nvSpPr>
          <p:cNvPr id="4" name="Text Placeholder 3"/>
          <p:cNvSpPr>
            <a:spLocks noGrp="1"/>
          </p:cNvSpPr>
          <p:nvPr>
            <p:ph type="body" sz="quarter" idx="13"/>
          </p:nvPr>
        </p:nvSpPr>
        <p:spPr/>
        <p:txBody>
          <a:bodyPr/>
          <a:lstStyle/>
          <a:p>
            <a:r>
              <a:rPr lang="en-US" dirty="0" smtClean="0"/>
              <a:t>B-ES</a:t>
            </a:r>
            <a:endParaRPr lang="en-US" dirty="0"/>
          </a:p>
        </p:txBody>
      </p:sp>
      <p:pic>
        <p:nvPicPr>
          <p:cNvPr id="8" name="Content Placeholder 7"/>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661151" y="2982421"/>
            <a:ext cx="2317353" cy="3498839"/>
          </a:xfrm>
        </p:spPr>
      </p:pic>
      <p:pic>
        <p:nvPicPr>
          <p:cNvPr id="5" name="Picture 4"/>
          <p:cNvPicPr>
            <a:picLocks noChangeAspect="1"/>
          </p:cNvPicPr>
          <p:nvPr/>
        </p:nvPicPr>
        <p:blipFill>
          <a:blip r:embed="rId4"/>
          <a:stretch>
            <a:fillRect/>
          </a:stretch>
        </p:blipFill>
        <p:spPr>
          <a:xfrm>
            <a:off x="2678540" y="4526904"/>
            <a:ext cx="3854145" cy="374189"/>
          </a:xfrm>
          <a:prstGeom prst="rect">
            <a:avLst/>
          </a:prstGeom>
        </p:spPr>
      </p:pic>
    </p:spTree>
    <p:extLst>
      <p:ext uri="{BB962C8B-B14F-4D97-AF65-F5344CB8AC3E}">
        <p14:creationId xmlns:p14="http://schemas.microsoft.com/office/powerpoint/2010/main" val="3071438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Survey= bankruptcy of new ideas; my PPT suffering ‘fragmentation’</a:t>
            </a:r>
            <a:endParaRPr lang="en-US" dirty="0"/>
          </a:p>
        </p:txBody>
      </p:sp>
      <p:pic>
        <p:nvPicPr>
          <p:cNvPr id="7" name="Picture 6"/>
          <p:cNvPicPr>
            <a:picLocks noChangeAspect="1"/>
          </p:cNvPicPr>
          <p:nvPr/>
        </p:nvPicPr>
        <p:blipFill>
          <a:blip r:embed="rId3"/>
          <a:stretch>
            <a:fillRect/>
          </a:stretch>
        </p:blipFill>
        <p:spPr>
          <a:xfrm>
            <a:off x="0" y="896220"/>
            <a:ext cx="5323809" cy="3438095"/>
          </a:xfrm>
          <a:prstGeom prst="rect">
            <a:avLst/>
          </a:prstGeom>
        </p:spPr>
      </p:pic>
      <p:pic>
        <p:nvPicPr>
          <p:cNvPr id="8" name="Picture 7"/>
          <p:cNvPicPr>
            <a:picLocks noChangeAspect="1"/>
          </p:cNvPicPr>
          <p:nvPr/>
        </p:nvPicPr>
        <p:blipFill>
          <a:blip r:embed="rId4"/>
          <a:stretch>
            <a:fillRect/>
          </a:stretch>
        </p:blipFill>
        <p:spPr>
          <a:xfrm>
            <a:off x="0" y="3336054"/>
            <a:ext cx="7657143" cy="1400000"/>
          </a:xfrm>
          <a:prstGeom prst="rect">
            <a:avLst/>
          </a:prstGeom>
        </p:spPr>
      </p:pic>
      <p:sp>
        <p:nvSpPr>
          <p:cNvPr id="9" name="Rectangle 8"/>
          <p:cNvSpPr/>
          <p:nvPr/>
        </p:nvSpPr>
        <p:spPr>
          <a:xfrm>
            <a:off x="5390922" y="896220"/>
            <a:ext cx="3660800" cy="37461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Font typeface="+mj-lt"/>
              <a:buAutoNum type="arabicPeriod"/>
            </a:pPr>
            <a:r>
              <a:rPr lang="en-US" sz="2800" dirty="0" smtClean="0"/>
              <a:t>Evolution: BMB-&gt; merger with SBI </a:t>
            </a:r>
          </a:p>
          <a:p>
            <a:pPr marL="342900" indent="-342900">
              <a:buFont typeface="+mj-lt"/>
              <a:buAutoNum type="arabicPeriod"/>
            </a:pPr>
            <a:r>
              <a:rPr lang="en-US" sz="2800" dirty="0" smtClean="0"/>
              <a:t>Small bank payment bank. Scattered</a:t>
            </a:r>
          </a:p>
          <a:p>
            <a:pPr marL="342900" indent="-342900">
              <a:buFont typeface="+mj-lt"/>
              <a:buAutoNum type="arabicPeriod"/>
            </a:pPr>
            <a:r>
              <a:rPr lang="en-US" sz="2800" dirty="0" smtClean="0"/>
              <a:t>FI </a:t>
            </a:r>
            <a:r>
              <a:rPr lang="en-US" sz="2800" dirty="0" err="1" smtClean="0"/>
              <a:t>classn</a:t>
            </a:r>
            <a:r>
              <a:rPr lang="en-US" sz="2800" dirty="0" smtClean="0"/>
              <a:t>: Mudra Bank?</a:t>
            </a:r>
          </a:p>
          <a:p>
            <a:pPr marL="342900" indent="-342900">
              <a:buFont typeface="+mj-lt"/>
              <a:buAutoNum type="arabicPeriod"/>
            </a:pPr>
            <a:r>
              <a:rPr lang="en-US" sz="2800" dirty="0" smtClean="0"/>
              <a:t>Monetary policy: rules, MPC, transmission </a:t>
            </a:r>
            <a:r>
              <a:rPr lang="en-US" sz="2800" dirty="0"/>
              <a:t>Scattered</a:t>
            </a:r>
            <a:endParaRPr lang="en-US" sz="2800" dirty="0" smtClean="0"/>
          </a:p>
        </p:txBody>
      </p:sp>
      <p:sp>
        <p:nvSpPr>
          <p:cNvPr id="11" name="Rectangle 10"/>
          <p:cNvSpPr/>
          <p:nvPr/>
        </p:nvSpPr>
        <p:spPr>
          <a:xfrm>
            <a:off x="0" y="5205046"/>
            <a:ext cx="9144000" cy="13628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I’m going to utilize the time &amp; opportunity to consolidate content for more revision friendly for future exams. In other words, what I teach in </a:t>
            </a:r>
            <a:r>
              <a:rPr lang="en-US" sz="2800" u="sng" dirty="0" smtClean="0"/>
              <a:t>purple</a:t>
            </a:r>
            <a:r>
              <a:rPr lang="en-US" sz="2800" dirty="0" smtClean="0"/>
              <a:t> shirt = IGNORE </a:t>
            </a:r>
            <a:r>
              <a:rPr lang="en-US" sz="2800" u="sng" dirty="0" smtClean="0"/>
              <a:t>previous</a:t>
            </a:r>
            <a:r>
              <a:rPr lang="en-US" sz="2800" dirty="0" smtClean="0"/>
              <a:t> PPT/lecture/article of that topic.</a:t>
            </a: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b="37548"/>
          <a:stretch/>
        </p:blipFill>
        <p:spPr>
          <a:xfrm>
            <a:off x="0" y="4642380"/>
            <a:ext cx="3909270" cy="734964"/>
          </a:xfrm>
          <a:prstGeom prst="rect">
            <a:avLst/>
          </a:prstGeom>
        </p:spPr>
      </p:pic>
      <p:sp>
        <p:nvSpPr>
          <p:cNvPr id="3" name="Right Arrow 2"/>
          <p:cNvSpPr/>
          <p:nvPr/>
        </p:nvSpPr>
        <p:spPr>
          <a:xfrm>
            <a:off x="3909270" y="4642380"/>
            <a:ext cx="4900622" cy="650589"/>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BES17 = “</a:t>
            </a:r>
            <a:r>
              <a:rPr lang="en-US" dirty="0" err="1" smtClean="0"/>
              <a:t>decontentization</a:t>
            </a:r>
            <a:r>
              <a:rPr lang="en-US" dirty="0" smtClean="0"/>
              <a:t>” of previous “SEASONS”</a:t>
            </a:r>
            <a:endParaRPr lang="en-US" dirty="0"/>
          </a:p>
        </p:txBody>
      </p:sp>
    </p:spTree>
    <p:extLst>
      <p:ext uri="{BB962C8B-B14F-4D97-AF65-F5344CB8AC3E}">
        <p14:creationId xmlns:p14="http://schemas.microsoft.com/office/powerpoint/2010/main" val="362708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1"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UPSC prelim CSAT </a:t>
            </a:r>
            <a:r>
              <a:rPr lang="en-US" dirty="0" smtClean="0"/>
              <a:t>2016</a:t>
            </a:r>
            <a:endParaRPr lang="en-US" dirty="0"/>
          </a:p>
        </p:txBody>
      </p:sp>
      <p:sp>
        <p:nvSpPr>
          <p:cNvPr id="4" name="Content Placeholder 3"/>
          <p:cNvSpPr>
            <a:spLocks noGrp="1"/>
          </p:cNvSpPr>
          <p:nvPr>
            <p:ph idx="1"/>
          </p:nvPr>
        </p:nvSpPr>
        <p:spPr/>
        <p:txBody>
          <a:bodyPr/>
          <a:lstStyle/>
          <a:p>
            <a:r>
              <a:rPr lang="en-US" b="1" dirty="0"/>
              <a:t>What is/are the purpose/purposes of Government’s ‘Sovereign Gold Bond Scheme’ and ‘Gold Monetization Scheme’?</a:t>
            </a:r>
            <a:r>
              <a:rPr lang="en-US" dirty="0"/>
              <a:t/>
            </a:r>
            <a:br>
              <a:rPr lang="en-US" dirty="0"/>
            </a:br>
            <a:r>
              <a:rPr lang="en-US" dirty="0"/>
              <a:t>1. To bring the idle gold lying with Indian households into the economy</a:t>
            </a:r>
            <a:br>
              <a:rPr lang="en-US" dirty="0"/>
            </a:br>
            <a:r>
              <a:rPr lang="en-US" strike="sngStrike" dirty="0"/>
              <a:t>2. To promote FDI in the gold and </a:t>
            </a:r>
            <a:r>
              <a:rPr lang="en-US" strike="sngStrike" dirty="0" err="1"/>
              <a:t>jewellery</a:t>
            </a:r>
            <a:r>
              <a:rPr lang="en-US" strike="sngStrike" dirty="0"/>
              <a:t> sector</a:t>
            </a:r>
            <a:r>
              <a:rPr lang="en-US" dirty="0"/>
              <a:t/>
            </a:r>
            <a:br>
              <a:rPr lang="en-US" dirty="0"/>
            </a:br>
            <a:r>
              <a:rPr lang="en-US" dirty="0"/>
              <a:t>3. To reduce India’s dependence on gold imports</a:t>
            </a:r>
            <a:br>
              <a:rPr lang="en-US" dirty="0"/>
            </a:br>
            <a:r>
              <a:rPr lang="en-US" dirty="0"/>
              <a:t>Select the correct answer using the code given below</a:t>
            </a:r>
            <a:r>
              <a:rPr lang="en-US" dirty="0" smtClean="0"/>
              <a:t>.</a:t>
            </a:r>
          </a:p>
          <a:p>
            <a:endParaRPr lang="en-US" dirty="0"/>
          </a:p>
          <a:p>
            <a:pPr marL="0" indent="0">
              <a:buNone/>
            </a:pPr>
            <a:r>
              <a:rPr lang="en-US" dirty="0"/>
              <a:t>(a) 1 only</a:t>
            </a:r>
            <a:br>
              <a:rPr lang="en-US" dirty="0"/>
            </a:br>
            <a:r>
              <a:rPr lang="en-US" strike="sngStrike" dirty="0"/>
              <a:t>(b) 2 and 3 only</a:t>
            </a:r>
            <a:r>
              <a:rPr lang="en-US" dirty="0"/>
              <a:t/>
            </a:r>
            <a:br>
              <a:rPr lang="en-US" dirty="0"/>
            </a:br>
            <a:r>
              <a:rPr lang="en-US" b="1" u="sng" dirty="0"/>
              <a:t>(c) 1 and 3 only </a:t>
            </a:r>
            <a:r>
              <a:rPr lang="en-US" dirty="0"/>
              <a:t/>
            </a:r>
            <a:br>
              <a:rPr lang="en-US" dirty="0"/>
            </a:br>
            <a:r>
              <a:rPr lang="en-US" strike="sngStrike" dirty="0"/>
              <a:t>(d) 1, 2 and 3</a:t>
            </a:r>
            <a:endParaRPr lang="en-US" dirty="0"/>
          </a:p>
        </p:txBody>
      </p:sp>
      <p:grpSp>
        <p:nvGrpSpPr>
          <p:cNvPr id="9" name="Group 8"/>
          <p:cNvGrpSpPr/>
          <p:nvPr/>
        </p:nvGrpSpPr>
        <p:grpSpPr>
          <a:xfrm>
            <a:off x="764577" y="3429001"/>
            <a:ext cx="7829550" cy="2992314"/>
            <a:chOff x="764577" y="3429001"/>
            <a:chExt cx="7829550" cy="2992314"/>
          </a:xfrm>
        </p:grpSpPr>
        <p:pic>
          <p:nvPicPr>
            <p:cNvPr id="6" name="Picture 5"/>
            <p:cNvPicPr>
              <a:picLocks noChangeAspect="1"/>
            </p:cNvPicPr>
            <p:nvPr/>
          </p:nvPicPr>
          <p:blipFill>
            <a:blip r:embed="rId3"/>
            <a:stretch>
              <a:fillRect/>
            </a:stretch>
          </p:blipFill>
          <p:spPr>
            <a:xfrm>
              <a:off x="764577" y="5202115"/>
              <a:ext cx="7829550" cy="1219200"/>
            </a:xfrm>
            <a:prstGeom prst="rect">
              <a:avLst/>
            </a:prstGeom>
          </p:spPr>
        </p:pic>
        <p:pic>
          <p:nvPicPr>
            <p:cNvPr id="8" name="Picture 7"/>
            <p:cNvPicPr>
              <a:picLocks noChangeAspect="1"/>
            </p:cNvPicPr>
            <p:nvPr/>
          </p:nvPicPr>
          <p:blipFill>
            <a:blip r:embed="rId4"/>
            <a:stretch>
              <a:fillRect/>
            </a:stretch>
          </p:blipFill>
          <p:spPr>
            <a:xfrm>
              <a:off x="776287" y="3429001"/>
              <a:ext cx="7817840" cy="1844108"/>
            </a:xfrm>
            <a:prstGeom prst="rect">
              <a:avLst/>
            </a:prstGeom>
          </p:spPr>
        </p:pic>
      </p:grpSp>
    </p:spTree>
    <p:extLst>
      <p:ext uri="{BB962C8B-B14F-4D97-AF65-F5344CB8AC3E}">
        <p14:creationId xmlns:p14="http://schemas.microsoft.com/office/powerpoint/2010/main" val="3288473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smtClean="0"/>
              <a:t>Economy: 6 pillars + theory  + current + BES17 (pre cum Mains)</a:t>
            </a:r>
            <a:endParaRPr lang="en-US" dirty="0"/>
          </a:p>
        </p:txBody>
      </p:sp>
      <p:graphicFrame>
        <p:nvGraphicFramePr>
          <p:cNvPr id="4" name="Content Placeholder 6"/>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ular Callout 1"/>
          <p:cNvSpPr/>
          <p:nvPr/>
        </p:nvSpPr>
        <p:spPr>
          <a:xfrm>
            <a:off x="992271" y="3437721"/>
            <a:ext cx="5681092" cy="428218"/>
          </a:xfrm>
          <a:prstGeom prst="wedgeRectCallout">
            <a:avLst>
              <a:gd name="adj1" fmla="val -38631"/>
              <a:gd name="adj2" fmla="val -107918"/>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chemeClr val="bg1">
                    <a:lumMod val="75000"/>
                    <a:lumOff val="25000"/>
                  </a:schemeClr>
                </a:solidFill>
                <a:effectLst/>
                <a:uLnTx/>
                <a:uFillTx/>
                <a:latin typeface="Franklin Gothic Medium Cond"/>
                <a:ea typeface="+mn-ea"/>
              </a:rPr>
              <a:t>From next episode….will start from here.</a:t>
            </a:r>
            <a:endParaRPr kumimoji="0" lang="en-US" sz="2800" b="0" i="0" u="none" strike="noStrike" kern="1200" cap="none" spc="0" normalizeH="0" baseline="0" noProof="0" dirty="0">
              <a:ln>
                <a:noFill/>
              </a:ln>
              <a:solidFill>
                <a:schemeClr val="bg1">
                  <a:lumMod val="75000"/>
                  <a:lumOff val="25000"/>
                </a:schemeClr>
              </a:solidFill>
              <a:effectLst/>
              <a:uLnTx/>
              <a:uFillTx/>
              <a:latin typeface="Franklin Gothic Medium Cond"/>
              <a:ea typeface="+mn-ea"/>
            </a:endParaRPr>
          </a:p>
        </p:txBody>
      </p:sp>
    </p:spTree>
    <p:extLst>
      <p:ext uri="{BB962C8B-B14F-4D97-AF65-F5344CB8AC3E}">
        <p14:creationId xmlns:p14="http://schemas.microsoft.com/office/powerpoint/2010/main" val="1579643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6F2A11F-57B2-4FA2-A814-99C2B4313AE0}"/>
                                            </p:graphicEl>
                                          </p:spTgt>
                                        </p:tgtEl>
                                        <p:attrNameLst>
                                          <p:attrName>style.visibility</p:attrName>
                                        </p:attrNameLst>
                                      </p:cBhvr>
                                      <p:to>
                                        <p:strVal val="visible"/>
                                      </p:to>
                                    </p:set>
                                    <p:animEffect transition="in" filter="fade">
                                      <p:cBhvr>
                                        <p:cTn id="7" dur="500"/>
                                        <p:tgtEl>
                                          <p:spTgt spid="4">
                                            <p:graphicEl>
                                              <a:dgm id="{56F2A11F-57B2-4FA2-A814-99C2B4313AE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4FD19550-DE6B-4CF8-89A2-26C9A4DA9EDB}"/>
                                            </p:graphicEl>
                                          </p:spTgt>
                                        </p:tgtEl>
                                        <p:attrNameLst>
                                          <p:attrName>style.visibility</p:attrName>
                                        </p:attrNameLst>
                                      </p:cBhvr>
                                      <p:to>
                                        <p:strVal val="visible"/>
                                      </p:to>
                                    </p:set>
                                    <p:animEffect transition="in" filter="fade">
                                      <p:cBhvr>
                                        <p:cTn id="10" dur="500"/>
                                        <p:tgtEl>
                                          <p:spTgt spid="4">
                                            <p:graphicEl>
                                              <a:dgm id="{4FD19550-DE6B-4CF8-89A2-26C9A4DA9ED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1795C66F-0A48-403D-A3F8-B596F4FD086C}"/>
                                            </p:graphicEl>
                                          </p:spTgt>
                                        </p:tgtEl>
                                        <p:attrNameLst>
                                          <p:attrName>style.visibility</p:attrName>
                                        </p:attrNameLst>
                                      </p:cBhvr>
                                      <p:to>
                                        <p:strVal val="visible"/>
                                      </p:to>
                                    </p:set>
                                    <p:animEffect transition="in" filter="fade">
                                      <p:cBhvr>
                                        <p:cTn id="15" dur="500"/>
                                        <p:tgtEl>
                                          <p:spTgt spid="4">
                                            <p:graphicEl>
                                              <a:dgm id="{1795C66F-0A48-403D-A3F8-B596F4FD086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BC91A2E6-B632-4448-8EFC-D4333D23D875}"/>
                                            </p:graphicEl>
                                          </p:spTgt>
                                        </p:tgtEl>
                                        <p:attrNameLst>
                                          <p:attrName>style.visibility</p:attrName>
                                        </p:attrNameLst>
                                      </p:cBhvr>
                                      <p:to>
                                        <p:strVal val="visible"/>
                                      </p:to>
                                    </p:set>
                                    <p:animEffect transition="in" filter="fade">
                                      <p:cBhvr>
                                        <p:cTn id="18" dur="500"/>
                                        <p:tgtEl>
                                          <p:spTgt spid="4">
                                            <p:graphicEl>
                                              <a:dgm id="{BC91A2E6-B632-4448-8EFC-D4333D23D87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B9530538-123C-4477-B024-143DB74D9393}"/>
                                            </p:graphicEl>
                                          </p:spTgt>
                                        </p:tgtEl>
                                        <p:attrNameLst>
                                          <p:attrName>style.visibility</p:attrName>
                                        </p:attrNameLst>
                                      </p:cBhvr>
                                      <p:to>
                                        <p:strVal val="visible"/>
                                      </p:to>
                                    </p:set>
                                    <p:animEffect transition="in" filter="fade">
                                      <p:cBhvr>
                                        <p:cTn id="23" dur="500"/>
                                        <p:tgtEl>
                                          <p:spTgt spid="4">
                                            <p:graphicEl>
                                              <a:dgm id="{B9530538-123C-4477-B024-143DB74D939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74137798-6FF4-4503-955D-FC3467FDFBBB}"/>
                                            </p:graphicEl>
                                          </p:spTgt>
                                        </p:tgtEl>
                                        <p:attrNameLst>
                                          <p:attrName>style.visibility</p:attrName>
                                        </p:attrNameLst>
                                      </p:cBhvr>
                                      <p:to>
                                        <p:strVal val="visible"/>
                                      </p:to>
                                    </p:set>
                                    <p:animEffect transition="in" filter="fade">
                                      <p:cBhvr>
                                        <p:cTn id="26" dur="500"/>
                                        <p:tgtEl>
                                          <p:spTgt spid="4">
                                            <p:graphicEl>
                                              <a:dgm id="{74137798-6FF4-4503-955D-FC3467FDFBB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BE3B60AD-492E-42DF-BE2A-9812FC6AEC68}"/>
                                            </p:graphicEl>
                                          </p:spTgt>
                                        </p:tgtEl>
                                        <p:attrNameLst>
                                          <p:attrName>style.visibility</p:attrName>
                                        </p:attrNameLst>
                                      </p:cBhvr>
                                      <p:to>
                                        <p:strVal val="visible"/>
                                      </p:to>
                                    </p:set>
                                    <p:animEffect transition="in" filter="fade">
                                      <p:cBhvr>
                                        <p:cTn id="31" dur="500"/>
                                        <p:tgtEl>
                                          <p:spTgt spid="4">
                                            <p:graphicEl>
                                              <a:dgm id="{BE3B60AD-492E-42DF-BE2A-9812FC6AEC68}"/>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2154B640-FC21-4E0C-808A-F67990C234B1}"/>
                                            </p:graphicEl>
                                          </p:spTgt>
                                        </p:tgtEl>
                                        <p:attrNameLst>
                                          <p:attrName>style.visibility</p:attrName>
                                        </p:attrNameLst>
                                      </p:cBhvr>
                                      <p:to>
                                        <p:strVal val="visible"/>
                                      </p:to>
                                    </p:set>
                                    <p:animEffect transition="in" filter="fade">
                                      <p:cBhvr>
                                        <p:cTn id="34" dur="500"/>
                                        <p:tgtEl>
                                          <p:spTgt spid="4">
                                            <p:graphicEl>
                                              <a:dgm id="{2154B640-FC21-4E0C-808A-F67990C234B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5E1BE992-E10D-4989-944C-26D0B6B89BBF}"/>
                                            </p:graphicEl>
                                          </p:spTgt>
                                        </p:tgtEl>
                                        <p:attrNameLst>
                                          <p:attrName>style.visibility</p:attrName>
                                        </p:attrNameLst>
                                      </p:cBhvr>
                                      <p:to>
                                        <p:strVal val="visible"/>
                                      </p:to>
                                    </p:set>
                                    <p:animEffect transition="in" filter="fade">
                                      <p:cBhvr>
                                        <p:cTn id="39" dur="500"/>
                                        <p:tgtEl>
                                          <p:spTgt spid="4">
                                            <p:graphicEl>
                                              <a:dgm id="{5E1BE992-E10D-4989-944C-26D0B6B89BB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346E1E01-47B0-4857-B2A6-8247EF18BFBB}"/>
                                            </p:graphicEl>
                                          </p:spTgt>
                                        </p:tgtEl>
                                        <p:attrNameLst>
                                          <p:attrName>style.visibility</p:attrName>
                                        </p:attrNameLst>
                                      </p:cBhvr>
                                      <p:to>
                                        <p:strVal val="visible"/>
                                      </p:to>
                                    </p:set>
                                    <p:animEffect transition="in" filter="fade">
                                      <p:cBhvr>
                                        <p:cTn id="42" dur="500"/>
                                        <p:tgtEl>
                                          <p:spTgt spid="4">
                                            <p:graphicEl>
                                              <a:dgm id="{346E1E01-47B0-4857-B2A6-8247EF18BFBB}"/>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6E8221CC-8305-4D61-9A7B-4659177361D0}"/>
                                            </p:graphicEl>
                                          </p:spTgt>
                                        </p:tgtEl>
                                        <p:attrNameLst>
                                          <p:attrName>style.visibility</p:attrName>
                                        </p:attrNameLst>
                                      </p:cBhvr>
                                      <p:to>
                                        <p:strVal val="visible"/>
                                      </p:to>
                                    </p:set>
                                    <p:animEffect transition="in" filter="fade">
                                      <p:cBhvr>
                                        <p:cTn id="47" dur="500"/>
                                        <p:tgtEl>
                                          <p:spTgt spid="4">
                                            <p:graphicEl>
                                              <a:dgm id="{6E8221CC-8305-4D61-9A7B-4659177361D0}"/>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0FCF10E3-CE44-4D5D-B6C3-D093453FEDD9}"/>
                                            </p:graphicEl>
                                          </p:spTgt>
                                        </p:tgtEl>
                                        <p:attrNameLst>
                                          <p:attrName>style.visibility</p:attrName>
                                        </p:attrNameLst>
                                      </p:cBhvr>
                                      <p:to>
                                        <p:strVal val="visible"/>
                                      </p:to>
                                    </p:set>
                                    <p:animEffect transition="in" filter="fade">
                                      <p:cBhvr>
                                        <p:cTn id="50" dur="500"/>
                                        <p:tgtEl>
                                          <p:spTgt spid="4">
                                            <p:graphicEl>
                                              <a:dgm id="{0FCF10E3-CE44-4D5D-B6C3-D093453FED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UPSC prelim CSAT 2016</a:t>
            </a:r>
            <a:endParaRPr lang="en-US" dirty="0"/>
          </a:p>
        </p:txBody>
      </p:sp>
      <p:sp>
        <p:nvSpPr>
          <p:cNvPr id="3" name="Content Placeholder 2"/>
          <p:cNvSpPr>
            <a:spLocks noGrp="1"/>
          </p:cNvSpPr>
          <p:nvPr>
            <p:ph idx="1"/>
          </p:nvPr>
        </p:nvSpPr>
        <p:spPr/>
        <p:txBody>
          <a:bodyPr/>
          <a:lstStyle/>
          <a:p>
            <a:pPr marL="0" indent="0">
              <a:buNone/>
            </a:pPr>
            <a:r>
              <a:rPr lang="en-US" b="1" dirty="0"/>
              <a:t>Which one of the following is a purpose of `UDAY’, a scheme of the Government?</a:t>
            </a:r>
            <a:r>
              <a:rPr lang="en-US" dirty="0"/>
              <a:t/>
            </a:r>
            <a:br>
              <a:rPr lang="en-US" dirty="0"/>
            </a:br>
            <a:r>
              <a:rPr lang="en-US" dirty="0"/>
              <a:t>(a) Providing technical and financial assistance to start-up entrepreneurs in the field of renewable sources of energy</a:t>
            </a:r>
            <a:br>
              <a:rPr lang="en-US" dirty="0"/>
            </a:br>
            <a:r>
              <a:rPr lang="en-US" dirty="0"/>
              <a:t>(b) Providing electricity to every household in the country by 2018</a:t>
            </a:r>
            <a:br>
              <a:rPr lang="en-US" dirty="0"/>
            </a:br>
            <a:r>
              <a:rPr lang="en-US" dirty="0"/>
              <a:t>(c) Replacing the coal-based power plants with natural gas, nuclear, solar, wind and tidal power plants over a period of time</a:t>
            </a:r>
            <a:br>
              <a:rPr lang="en-US" dirty="0"/>
            </a:br>
            <a:r>
              <a:rPr lang="en-US" b="1" u="sng" dirty="0"/>
              <a:t>(d) Providing for financial turnaround and revival of power distribution companies</a:t>
            </a:r>
            <a:endParaRPr lang="en-US" dirty="0"/>
          </a:p>
        </p:txBody>
      </p:sp>
      <p:pic>
        <p:nvPicPr>
          <p:cNvPr id="4" name="Picture 3"/>
          <p:cNvPicPr>
            <a:picLocks noChangeAspect="1"/>
          </p:cNvPicPr>
          <p:nvPr/>
        </p:nvPicPr>
        <p:blipFill>
          <a:blip r:embed="rId3"/>
          <a:stretch>
            <a:fillRect/>
          </a:stretch>
        </p:blipFill>
        <p:spPr>
          <a:xfrm>
            <a:off x="5088972" y="1"/>
            <a:ext cx="4055028" cy="4246684"/>
          </a:xfrm>
          <a:prstGeom prst="rect">
            <a:avLst/>
          </a:prstGeom>
        </p:spPr>
      </p:pic>
      <p:pic>
        <p:nvPicPr>
          <p:cNvPr id="5" name="Picture 4"/>
          <p:cNvPicPr>
            <a:picLocks noChangeAspect="1"/>
          </p:cNvPicPr>
          <p:nvPr/>
        </p:nvPicPr>
        <p:blipFill>
          <a:blip r:embed="rId4"/>
          <a:stretch>
            <a:fillRect/>
          </a:stretch>
        </p:blipFill>
        <p:spPr>
          <a:xfrm>
            <a:off x="2738804" y="5210950"/>
            <a:ext cx="6405196" cy="1647050"/>
          </a:xfrm>
          <a:prstGeom prst="rect">
            <a:avLst/>
          </a:prstGeom>
        </p:spPr>
      </p:pic>
    </p:spTree>
    <p:extLst>
      <p:ext uri="{BB962C8B-B14F-4D97-AF65-F5344CB8AC3E}">
        <p14:creationId xmlns:p14="http://schemas.microsoft.com/office/powerpoint/2010/main" val="2256850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UPSC GSM3-2015 (DEC)</a:t>
            </a:r>
            <a:endParaRPr lang="en-US" dirty="0"/>
          </a:p>
        </p:txBody>
      </p:sp>
      <p:sp>
        <p:nvSpPr>
          <p:cNvPr id="8" name="Content Placeholder 7"/>
          <p:cNvSpPr>
            <a:spLocks noGrp="1"/>
          </p:cNvSpPr>
          <p:nvPr>
            <p:ph idx="1"/>
          </p:nvPr>
        </p:nvSpPr>
        <p:spPr/>
        <p:txBody>
          <a:bodyPr>
            <a:normAutofit/>
          </a:bodyPr>
          <a:lstStyle/>
          <a:p>
            <a:r>
              <a:rPr lang="en-US" sz="4000" dirty="0"/>
              <a:t>The nature of economic growth in India in described as jobless growth. Do you agree with this view? Give arguments in </a:t>
            </a:r>
            <a:r>
              <a:rPr lang="en-US" sz="4000" dirty="0" err="1"/>
              <a:t>favour</a:t>
            </a:r>
            <a:r>
              <a:rPr lang="en-US" sz="4000" dirty="0"/>
              <a:t> of your answer.</a:t>
            </a:r>
          </a:p>
        </p:txBody>
      </p:sp>
      <p:pic>
        <p:nvPicPr>
          <p:cNvPr id="2" name="Picture 1"/>
          <p:cNvPicPr>
            <a:picLocks noChangeAspect="1"/>
          </p:cNvPicPr>
          <p:nvPr/>
        </p:nvPicPr>
        <p:blipFill>
          <a:blip r:embed="rId3"/>
          <a:stretch>
            <a:fillRect/>
          </a:stretch>
        </p:blipFill>
        <p:spPr>
          <a:xfrm>
            <a:off x="241299" y="3549276"/>
            <a:ext cx="7087346" cy="1793391"/>
          </a:xfrm>
          <a:prstGeom prst="rect">
            <a:avLst/>
          </a:prstGeom>
        </p:spPr>
      </p:pic>
    </p:spTree>
    <p:extLst>
      <p:ext uri="{BB962C8B-B14F-4D97-AF65-F5344CB8AC3E}">
        <p14:creationId xmlns:p14="http://schemas.microsoft.com/office/powerpoint/2010/main" val="492142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UPSC GSM3-2015 (DEC)</a:t>
            </a:r>
            <a:endParaRPr lang="en-US" dirty="0"/>
          </a:p>
        </p:txBody>
      </p:sp>
      <p:sp>
        <p:nvSpPr>
          <p:cNvPr id="8" name="Content Placeholder 7"/>
          <p:cNvSpPr>
            <a:spLocks noGrp="1"/>
          </p:cNvSpPr>
          <p:nvPr>
            <p:ph idx="1"/>
          </p:nvPr>
        </p:nvSpPr>
        <p:spPr/>
        <p:txBody>
          <a:bodyPr>
            <a:normAutofit/>
          </a:bodyPr>
          <a:lstStyle/>
          <a:p>
            <a:r>
              <a:rPr lang="en-US" sz="4000" dirty="0"/>
              <a:t>In what way could replacement of price subsidy with Direct Benefit Transfer (DBT) change the scenario of subsidies in India? Discuss.</a:t>
            </a:r>
          </a:p>
        </p:txBody>
      </p:sp>
      <p:pic>
        <p:nvPicPr>
          <p:cNvPr id="3" name="Picture 2"/>
          <p:cNvPicPr>
            <a:picLocks noChangeAspect="1"/>
          </p:cNvPicPr>
          <p:nvPr/>
        </p:nvPicPr>
        <p:blipFill>
          <a:blip r:embed="rId3"/>
          <a:stretch>
            <a:fillRect/>
          </a:stretch>
        </p:blipFill>
        <p:spPr>
          <a:xfrm>
            <a:off x="241299" y="3027118"/>
            <a:ext cx="7858125" cy="210502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12" y="5508585"/>
            <a:ext cx="1190791" cy="11907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073" y="5508584"/>
            <a:ext cx="1190791" cy="1190791"/>
          </a:xfrm>
          <a:prstGeom prst="rect">
            <a:avLst/>
          </a:prstGeom>
        </p:spPr>
      </p:pic>
      <p:sp>
        <p:nvSpPr>
          <p:cNvPr id="4" name="Rectangle 3"/>
          <p:cNvSpPr/>
          <p:nvPr/>
        </p:nvSpPr>
        <p:spPr>
          <a:xfrm>
            <a:off x="1057013" y="3552092"/>
            <a:ext cx="4983059" cy="2873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All chapters I shall cover, but read every chapter’s italics introduction and conclusion for answer writing.</a:t>
            </a:r>
          </a:p>
          <a:p>
            <a:pPr algn="ctr"/>
            <a:r>
              <a:rPr lang="en-US" sz="2800" dirty="0" smtClean="0"/>
              <a:t>No harm even for doing 2014,15,16</a:t>
            </a:r>
          </a:p>
          <a:p>
            <a:pPr algn="ctr"/>
            <a:r>
              <a:rPr lang="en-US" sz="2800" dirty="0">
                <a:hlinkClick r:id="rId5"/>
              </a:rPr>
              <a:t>http://</a:t>
            </a:r>
            <a:r>
              <a:rPr lang="en-US" sz="2800" dirty="0" smtClean="0">
                <a:hlinkClick r:id="rId5"/>
              </a:rPr>
              <a:t>indiabudget.gov.in</a:t>
            </a:r>
            <a:endParaRPr lang="en-US" sz="2800" dirty="0"/>
          </a:p>
        </p:txBody>
      </p:sp>
    </p:spTree>
    <p:extLst>
      <p:ext uri="{BB962C8B-B14F-4D97-AF65-F5344CB8AC3E}">
        <p14:creationId xmlns:p14="http://schemas.microsoft.com/office/powerpoint/2010/main" val="3890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4488"/>
            <a:ext cx="9144000" cy="4683512"/>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744148390"/>
              </p:ext>
            </p:extLst>
          </p:nvPr>
        </p:nvGraphicFramePr>
        <p:xfrm>
          <a:off x="67112" y="444685"/>
          <a:ext cx="9076888" cy="33220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p:cNvSpPr>
            <a:spLocks noGrp="1"/>
          </p:cNvSpPr>
          <p:nvPr>
            <p:ph type="title"/>
          </p:nvPr>
        </p:nvSpPr>
        <p:spPr/>
        <p:txBody>
          <a:bodyPr>
            <a:normAutofit/>
          </a:bodyPr>
          <a:lstStyle/>
          <a:p>
            <a:r>
              <a:rPr lang="en-US" dirty="0" smtClean="0"/>
              <a:t>B-ES = Prelim cum Mains… prepare ‘pickle’ only once a year</a:t>
            </a:r>
            <a:endParaRPr lang="en-US" dirty="0"/>
          </a:p>
        </p:txBody>
      </p:sp>
    </p:spTree>
    <p:extLst>
      <p:ext uri="{BB962C8B-B14F-4D97-AF65-F5344CB8AC3E}">
        <p14:creationId xmlns:p14="http://schemas.microsoft.com/office/powerpoint/2010/main" val="4180629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F30300B5-8029-4893-8342-9D0A5B4CEFA1}"/>
                                            </p:graphicEl>
                                          </p:spTgt>
                                        </p:tgtEl>
                                        <p:attrNameLst>
                                          <p:attrName>style.visibility</p:attrName>
                                        </p:attrNameLst>
                                      </p:cBhvr>
                                      <p:to>
                                        <p:strVal val="visible"/>
                                      </p:to>
                                    </p:set>
                                    <p:animEffect transition="in" filter="fade">
                                      <p:cBhvr>
                                        <p:cTn id="12" dur="500"/>
                                        <p:tgtEl>
                                          <p:spTgt spid="8">
                                            <p:graphicEl>
                                              <a:dgm id="{F30300B5-8029-4893-8342-9D0A5B4CEFA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E565E645-A78E-4C6B-BEE9-E6B3B4B5E6A2}"/>
                                            </p:graphicEl>
                                          </p:spTgt>
                                        </p:tgtEl>
                                        <p:attrNameLst>
                                          <p:attrName>style.visibility</p:attrName>
                                        </p:attrNameLst>
                                      </p:cBhvr>
                                      <p:to>
                                        <p:strVal val="visible"/>
                                      </p:to>
                                    </p:set>
                                    <p:animEffect transition="in" filter="fade">
                                      <p:cBhvr>
                                        <p:cTn id="17" dur="500"/>
                                        <p:tgtEl>
                                          <p:spTgt spid="8">
                                            <p:graphicEl>
                                              <a:dgm id="{E565E645-A78E-4C6B-BEE9-E6B3B4B5E6A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2A1741C3-E15D-4D94-A8C2-B7EDAD2B02FD}"/>
                                            </p:graphicEl>
                                          </p:spTgt>
                                        </p:tgtEl>
                                        <p:attrNameLst>
                                          <p:attrName>style.visibility</p:attrName>
                                        </p:attrNameLst>
                                      </p:cBhvr>
                                      <p:to>
                                        <p:strVal val="visible"/>
                                      </p:to>
                                    </p:set>
                                    <p:animEffect transition="in" filter="fade">
                                      <p:cBhvr>
                                        <p:cTn id="22" dur="500"/>
                                        <p:tgtEl>
                                          <p:spTgt spid="8">
                                            <p:graphicEl>
                                              <a:dgm id="{2A1741C3-E15D-4D94-A8C2-B7EDAD2B02FD}"/>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graphicEl>
                                              <a:dgm id="{AA062850-69CB-4606-8236-679904722A6E}"/>
                                            </p:graphicEl>
                                          </p:spTgt>
                                        </p:tgtEl>
                                        <p:attrNameLst>
                                          <p:attrName>style.visibility</p:attrName>
                                        </p:attrNameLst>
                                      </p:cBhvr>
                                      <p:to>
                                        <p:strVal val="visible"/>
                                      </p:to>
                                    </p:set>
                                    <p:animEffect transition="in" filter="fade">
                                      <p:cBhvr>
                                        <p:cTn id="25" dur="500"/>
                                        <p:tgtEl>
                                          <p:spTgt spid="8">
                                            <p:graphicEl>
                                              <a:dgm id="{AA062850-69CB-4606-8236-679904722A6E}"/>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graphicEl>
                                              <a:dgm id="{5CE0EF7C-5B22-4251-A8DC-BBF5336F2367}"/>
                                            </p:graphicEl>
                                          </p:spTgt>
                                        </p:tgtEl>
                                        <p:attrNameLst>
                                          <p:attrName>style.visibility</p:attrName>
                                        </p:attrNameLst>
                                      </p:cBhvr>
                                      <p:to>
                                        <p:strVal val="visible"/>
                                      </p:to>
                                    </p:set>
                                    <p:animEffect transition="in" filter="fade">
                                      <p:cBhvr>
                                        <p:cTn id="30" dur="500"/>
                                        <p:tgtEl>
                                          <p:spTgt spid="8">
                                            <p:graphicEl>
                                              <a:dgm id="{5CE0EF7C-5B22-4251-A8DC-BBF5336F2367}"/>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graphicEl>
                                              <a:dgm id="{6009A188-B130-43E9-94A5-185C8F0BBD71}"/>
                                            </p:graphicEl>
                                          </p:spTgt>
                                        </p:tgtEl>
                                        <p:attrNameLst>
                                          <p:attrName>style.visibility</p:attrName>
                                        </p:attrNameLst>
                                      </p:cBhvr>
                                      <p:to>
                                        <p:strVal val="visible"/>
                                      </p:to>
                                    </p:set>
                                    <p:animEffect transition="in" filter="fade">
                                      <p:cBhvr>
                                        <p:cTn id="35" dur="500"/>
                                        <p:tgtEl>
                                          <p:spTgt spid="8">
                                            <p:graphicEl>
                                              <a:dgm id="{6009A188-B130-43E9-94A5-185C8F0BBD71}"/>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graphicEl>
                                              <a:dgm id="{3053996E-73D4-48FC-831C-24B9FCBF37BC}"/>
                                            </p:graphicEl>
                                          </p:spTgt>
                                        </p:tgtEl>
                                        <p:attrNameLst>
                                          <p:attrName>style.visibility</p:attrName>
                                        </p:attrNameLst>
                                      </p:cBhvr>
                                      <p:to>
                                        <p:strVal val="visible"/>
                                      </p:to>
                                    </p:set>
                                    <p:animEffect transition="in" filter="fade">
                                      <p:cBhvr>
                                        <p:cTn id="38" dur="500"/>
                                        <p:tgtEl>
                                          <p:spTgt spid="8">
                                            <p:graphicEl>
                                              <a:dgm id="{3053996E-73D4-48FC-831C-24B9FCBF37BC}"/>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graphicEl>
                                              <a:dgm id="{37CF94D7-8EF6-4CB9-AD7D-6039A5661DA8}"/>
                                            </p:graphicEl>
                                          </p:spTgt>
                                        </p:tgtEl>
                                        <p:attrNameLst>
                                          <p:attrName>style.visibility</p:attrName>
                                        </p:attrNameLst>
                                      </p:cBhvr>
                                      <p:to>
                                        <p:strVal val="visible"/>
                                      </p:to>
                                    </p:set>
                                    <p:animEffect transition="in" filter="fade">
                                      <p:cBhvr>
                                        <p:cTn id="43" dur="500"/>
                                        <p:tgtEl>
                                          <p:spTgt spid="8">
                                            <p:graphicEl>
                                              <a:dgm id="{37CF94D7-8EF6-4CB9-AD7D-6039A5661DA8}"/>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graphicEl>
                                              <a:dgm id="{12E94347-E064-4DFA-A780-AED548A51CBC}"/>
                                            </p:graphicEl>
                                          </p:spTgt>
                                        </p:tgtEl>
                                        <p:attrNameLst>
                                          <p:attrName>style.visibility</p:attrName>
                                        </p:attrNameLst>
                                      </p:cBhvr>
                                      <p:to>
                                        <p:strVal val="visible"/>
                                      </p:to>
                                    </p:set>
                                    <p:animEffect transition="in" filter="fade">
                                      <p:cBhvr>
                                        <p:cTn id="48" dur="500"/>
                                        <p:tgtEl>
                                          <p:spTgt spid="8">
                                            <p:graphicEl>
                                              <a:dgm id="{12E94347-E064-4DFA-A780-AED548A51CBC}"/>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graphicEl>
                                              <a:dgm id="{2C3E3A89-3C25-4F2F-80E5-E33BA3F36946}"/>
                                            </p:graphicEl>
                                          </p:spTgt>
                                        </p:tgtEl>
                                        <p:attrNameLst>
                                          <p:attrName>style.visibility</p:attrName>
                                        </p:attrNameLst>
                                      </p:cBhvr>
                                      <p:to>
                                        <p:strVal val="visible"/>
                                      </p:to>
                                    </p:set>
                                    <p:animEffect transition="in" filter="fade">
                                      <p:cBhvr>
                                        <p:cTn id="51" dur="500"/>
                                        <p:tgtEl>
                                          <p:spTgt spid="8">
                                            <p:graphicEl>
                                              <a:dgm id="{2C3E3A89-3C25-4F2F-80E5-E33BA3F3694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graphicEl>
                                              <a:dgm id="{262C3350-070B-4910-9328-4EED1BEE12DB}"/>
                                            </p:graphicEl>
                                          </p:spTgt>
                                        </p:tgtEl>
                                        <p:attrNameLst>
                                          <p:attrName>style.visibility</p:attrName>
                                        </p:attrNameLst>
                                      </p:cBhvr>
                                      <p:to>
                                        <p:strVal val="visible"/>
                                      </p:to>
                                    </p:set>
                                    <p:animEffect transition="in" filter="fade">
                                      <p:cBhvr>
                                        <p:cTn id="56" dur="500"/>
                                        <p:tgtEl>
                                          <p:spTgt spid="8">
                                            <p:graphicEl>
                                              <a:dgm id="{262C3350-070B-4910-9328-4EED1BEE12D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B-ES: Who prepares what (2017)?</a:t>
            </a:r>
            <a:endParaRPr lang="en-US" dirty="0"/>
          </a:p>
        </p:txBody>
      </p:sp>
      <p:graphicFrame>
        <p:nvGraphicFramePr>
          <p:cNvPr id="8" name="Content Placeholder 3"/>
          <p:cNvGraphicFramePr>
            <a:graphicFrameLocks noGrp="1"/>
          </p:cNvGraphicFramePr>
          <p:nvPr>
            <p:ph idx="1"/>
            <p:extLst>
              <p:ext uri="{D42A27DB-BD31-4B8C-83A1-F6EECF244321}">
                <p14:modId xmlns:p14="http://schemas.microsoft.com/office/powerpoint/2010/main" val="2311797936"/>
              </p:ext>
            </p:extLst>
          </p:nvPr>
        </p:nvGraphicFramePr>
        <p:xfrm>
          <a:off x="-65820" y="914400"/>
          <a:ext cx="8797925" cy="572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5209563" y="5264208"/>
            <a:ext cx="3934437" cy="159379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Finance Secretary : senior most Secretary among 5 Departments</a:t>
            </a:r>
          </a:p>
          <a:p>
            <a:r>
              <a:rPr lang="en-US" sz="2400" dirty="0" smtClean="0"/>
              <a:t>Signs one rupee note.</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9355" y="3044883"/>
            <a:ext cx="2952750" cy="2219325"/>
          </a:xfrm>
          <a:prstGeom prst="rect">
            <a:avLst/>
          </a:prstGeom>
        </p:spPr>
      </p:pic>
    </p:spTree>
    <p:extLst>
      <p:ext uri="{BB962C8B-B14F-4D97-AF65-F5344CB8AC3E}">
        <p14:creationId xmlns:p14="http://schemas.microsoft.com/office/powerpoint/2010/main" val="3251655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AA7FF810-541C-4274-8A9E-20E97E3A4D96}"/>
                                            </p:graphicEl>
                                          </p:spTgt>
                                        </p:tgtEl>
                                        <p:attrNameLst>
                                          <p:attrName>style.visibility</p:attrName>
                                        </p:attrNameLst>
                                      </p:cBhvr>
                                      <p:to>
                                        <p:strVal val="visible"/>
                                      </p:to>
                                    </p:set>
                                    <p:animEffect transition="in" filter="fade">
                                      <p:cBhvr>
                                        <p:cTn id="7" dur="500"/>
                                        <p:tgtEl>
                                          <p:spTgt spid="8">
                                            <p:graphicEl>
                                              <a:dgm id="{AA7FF810-541C-4274-8A9E-20E97E3A4D9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34029BC2-BA7E-4869-AE3F-935AE4E67073}"/>
                                            </p:graphicEl>
                                          </p:spTgt>
                                        </p:tgtEl>
                                        <p:attrNameLst>
                                          <p:attrName>style.visibility</p:attrName>
                                        </p:attrNameLst>
                                      </p:cBhvr>
                                      <p:to>
                                        <p:strVal val="visible"/>
                                      </p:to>
                                    </p:set>
                                    <p:animEffect transition="in" filter="fade">
                                      <p:cBhvr>
                                        <p:cTn id="12" dur="500"/>
                                        <p:tgtEl>
                                          <p:spTgt spid="8">
                                            <p:graphicEl>
                                              <a:dgm id="{34029BC2-BA7E-4869-AE3F-935AE4E6707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19D618CA-5A78-460E-BA04-885A0F6E96B0}"/>
                                            </p:graphicEl>
                                          </p:spTgt>
                                        </p:tgtEl>
                                        <p:attrNameLst>
                                          <p:attrName>style.visibility</p:attrName>
                                        </p:attrNameLst>
                                      </p:cBhvr>
                                      <p:to>
                                        <p:strVal val="visible"/>
                                      </p:to>
                                    </p:set>
                                    <p:animEffect transition="in" filter="fade">
                                      <p:cBhvr>
                                        <p:cTn id="15" dur="500"/>
                                        <p:tgtEl>
                                          <p:spTgt spid="8">
                                            <p:graphicEl>
                                              <a:dgm id="{19D618CA-5A78-460E-BA04-885A0F6E96B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9F2471FF-CDDD-4DA4-9CF5-4FBFDAC5BF28}"/>
                                            </p:graphicEl>
                                          </p:spTgt>
                                        </p:tgtEl>
                                        <p:attrNameLst>
                                          <p:attrName>style.visibility</p:attrName>
                                        </p:attrNameLst>
                                      </p:cBhvr>
                                      <p:to>
                                        <p:strVal val="visible"/>
                                      </p:to>
                                    </p:set>
                                    <p:animEffect transition="in" filter="fade">
                                      <p:cBhvr>
                                        <p:cTn id="20" dur="500"/>
                                        <p:tgtEl>
                                          <p:spTgt spid="8">
                                            <p:graphicEl>
                                              <a:dgm id="{9F2471FF-CDDD-4DA4-9CF5-4FBFDAC5BF2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0C86C9D1-9E8B-4457-BD48-96E8714B0211}"/>
                                            </p:graphicEl>
                                          </p:spTgt>
                                        </p:tgtEl>
                                        <p:attrNameLst>
                                          <p:attrName>style.visibility</p:attrName>
                                        </p:attrNameLst>
                                      </p:cBhvr>
                                      <p:to>
                                        <p:strVal val="visible"/>
                                      </p:to>
                                    </p:set>
                                    <p:animEffect transition="in" filter="fade">
                                      <p:cBhvr>
                                        <p:cTn id="23" dur="500"/>
                                        <p:tgtEl>
                                          <p:spTgt spid="8">
                                            <p:graphicEl>
                                              <a:dgm id="{0C86C9D1-9E8B-4457-BD48-96E8714B021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D3C3027F-2EC0-4561-8737-43E1744F9611}"/>
                                            </p:graphicEl>
                                          </p:spTgt>
                                        </p:tgtEl>
                                        <p:attrNameLst>
                                          <p:attrName>style.visibility</p:attrName>
                                        </p:attrNameLst>
                                      </p:cBhvr>
                                      <p:to>
                                        <p:strVal val="visible"/>
                                      </p:to>
                                    </p:set>
                                    <p:animEffect transition="in" filter="fade">
                                      <p:cBhvr>
                                        <p:cTn id="28" dur="500"/>
                                        <p:tgtEl>
                                          <p:spTgt spid="8">
                                            <p:graphicEl>
                                              <a:dgm id="{D3C3027F-2EC0-4561-8737-43E1744F9611}"/>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graphicEl>
                                              <a:dgm id="{7B74A726-25E2-432B-BBDF-1C6313CF547B}"/>
                                            </p:graphicEl>
                                          </p:spTgt>
                                        </p:tgtEl>
                                        <p:attrNameLst>
                                          <p:attrName>style.visibility</p:attrName>
                                        </p:attrNameLst>
                                      </p:cBhvr>
                                      <p:to>
                                        <p:strVal val="visible"/>
                                      </p:to>
                                    </p:set>
                                    <p:animEffect transition="in" filter="fade">
                                      <p:cBhvr>
                                        <p:cTn id="31" dur="500"/>
                                        <p:tgtEl>
                                          <p:spTgt spid="8">
                                            <p:graphicEl>
                                              <a:dgm id="{7B74A726-25E2-432B-BBDF-1C6313CF547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C938F408-6713-4674-A790-B6D16D033998}"/>
                                            </p:graphicEl>
                                          </p:spTgt>
                                        </p:tgtEl>
                                        <p:attrNameLst>
                                          <p:attrName>style.visibility</p:attrName>
                                        </p:attrNameLst>
                                      </p:cBhvr>
                                      <p:to>
                                        <p:strVal val="visible"/>
                                      </p:to>
                                    </p:set>
                                    <p:animEffect transition="in" filter="fade">
                                      <p:cBhvr>
                                        <p:cTn id="36" dur="500"/>
                                        <p:tgtEl>
                                          <p:spTgt spid="8">
                                            <p:graphicEl>
                                              <a:dgm id="{C938F408-6713-4674-A790-B6D16D03399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graphicEl>
                                              <a:dgm id="{FC7ED224-3E4F-4ADA-AE8E-8C1FB35E6678}"/>
                                            </p:graphicEl>
                                          </p:spTgt>
                                        </p:tgtEl>
                                        <p:attrNameLst>
                                          <p:attrName>style.visibility</p:attrName>
                                        </p:attrNameLst>
                                      </p:cBhvr>
                                      <p:to>
                                        <p:strVal val="visible"/>
                                      </p:to>
                                    </p:set>
                                    <p:animEffect transition="in" filter="fade">
                                      <p:cBhvr>
                                        <p:cTn id="39" dur="500"/>
                                        <p:tgtEl>
                                          <p:spTgt spid="8">
                                            <p:graphicEl>
                                              <a:dgm id="{FC7ED224-3E4F-4ADA-AE8E-8C1FB35E6678}"/>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graphicEl>
                                              <a:dgm id="{FC14EA74-525E-4675-93B9-A730491B9FB4}"/>
                                            </p:graphicEl>
                                          </p:spTgt>
                                        </p:tgtEl>
                                        <p:attrNameLst>
                                          <p:attrName>style.visibility</p:attrName>
                                        </p:attrNameLst>
                                      </p:cBhvr>
                                      <p:to>
                                        <p:strVal val="visible"/>
                                      </p:to>
                                    </p:set>
                                    <p:animEffect transition="in" filter="fade">
                                      <p:cBhvr>
                                        <p:cTn id="44" dur="500"/>
                                        <p:tgtEl>
                                          <p:spTgt spid="8">
                                            <p:graphicEl>
                                              <a:dgm id="{FC14EA74-525E-4675-93B9-A730491B9FB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graphicEl>
                                              <a:dgm id="{7010CF0E-91DE-452D-A2F3-8E8CC75D75ED}"/>
                                            </p:graphicEl>
                                          </p:spTgt>
                                        </p:tgtEl>
                                        <p:attrNameLst>
                                          <p:attrName>style.visibility</p:attrName>
                                        </p:attrNameLst>
                                      </p:cBhvr>
                                      <p:to>
                                        <p:strVal val="visible"/>
                                      </p:to>
                                    </p:set>
                                    <p:animEffect transition="in" filter="fade">
                                      <p:cBhvr>
                                        <p:cTn id="47" dur="500"/>
                                        <p:tgtEl>
                                          <p:spTgt spid="8">
                                            <p:graphicEl>
                                              <a:dgm id="{7010CF0E-91DE-452D-A2F3-8E8CC75D75E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1C8B299E-5FC9-4F0B-BB5B-4E92AE19B16B}"/>
                                            </p:graphicEl>
                                          </p:spTgt>
                                        </p:tgtEl>
                                        <p:attrNameLst>
                                          <p:attrName>style.visibility</p:attrName>
                                        </p:attrNameLst>
                                      </p:cBhvr>
                                      <p:to>
                                        <p:strVal val="visible"/>
                                      </p:to>
                                    </p:set>
                                    <p:animEffect transition="in" filter="fade">
                                      <p:cBhvr>
                                        <p:cTn id="52" dur="500"/>
                                        <p:tgtEl>
                                          <p:spTgt spid="8">
                                            <p:graphicEl>
                                              <a:dgm id="{1C8B299E-5FC9-4F0B-BB5B-4E92AE19B16B}"/>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graphicEl>
                                              <a:dgm id="{4FFA6B84-E6F6-407E-8059-F78C16BA2928}"/>
                                            </p:graphicEl>
                                          </p:spTgt>
                                        </p:tgtEl>
                                        <p:attrNameLst>
                                          <p:attrName>style.visibility</p:attrName>
                                        </p:attrNameLst>
                                      </p:cBhvr>
                                      <p:to>
                                        <p:strVal val="visible"/>
                                      </p:to>
                                    </p:set>
                                    <p:animEffect transition="in" filter="fade">
                                      <p:cBhvr>
                                        <p:cTn id="55" dur="500"/>
                                        <p:tgtEl>
                                          <p:spTgt spid="8">
                                            <p:graphicEl>
                                              <a:dgm id="{4FFA6B84-E6F6-407E-8059-F78C16BA2928}"/>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
                                            <p:graphicEl>
                                              <a:dgm id="{AD811985-4F87-4088-90AA-0111AE17ACF5}"/>
                                            </p:graphicEl>
                                          </p:spTgt>
                                        </p:tgtEl>
                                        <p:attrNameLst>
                                          <p:attrName>style.visibility</p:attrName>
                                        </p:attrNameLst>
                                      </p:cBhvr>
                                      <p:to>
                                        <p:strVal val="visible"/>
                                      </p:to>
                                    </p:set>
                                    <p:animEffect transition="in" filter="fade">
                                      <p:cBhvr>
                                        <p:cTn id="60" dur="500"/>
                                        <p:tgtEl>
                                          <p:spTgt spid="8">
                                            <p:graphicEl>
                                              <a:dgm id="{AD811985-4F87-4088-90AA-0111AE17ACF5}"/>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graphicEl>
                                              <a:dgm id="{DFFB5A84-7F37-419B-AF36-8F9E24B7BCAC}"/>
                                            </p:graphicEl>
                                          </p:spTgt>
                                        </p:tgtEl>
                                        <p:attrNameLst>
                                          <p:attrName>style.visibility</p:attrName>
                                        </p:attrNameLst>
                                      </p:cBhvr>
                                      <p:to>
                                        <p:strVal val="visible"/>
                                      </p:to>
                                    </p:set>
                                    <p:animEffect transition="in" filter="fade">
                                      <p:cBhvr>
                                        <p:cTn id="63" dur="500"/>
                                        <p:tgtEl>
                                          <p:spTgt spid="8">
                                            <p:graphicEl>
                                              <a:dgm id="{DFFB5A84-7F37-419B-AF36-8F9E24B7BCAC}"/>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barn(inVertical)">
                                      <p:cBhvr>
                                        <p:cTn id="68" dur="500"/>
                                        <p:tgtEl>
                                          <p:spTgt spid="10"/>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barn(inVertical)">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261971"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892937607"/>
              </p:ext>
            </p:extLst>
          </p:nvPr>
        </p:nvGraphicFramePr>
        <p:xfrm>
          <a:off x="-813166" y="879231"/>
          <a:ext cx="6281981"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smtClean="0"/>
              <a:t>Economic Survey: the making of</a:t>
            </a:r>
            <a:endParaRPr lang="en-US" dirty="0"/>
          </a:p>
        </p:txBody>
      </p:sp>
      <p:graphicFrame>
        <p:nvGraphicFramePr>
          <p:cNvPr id="5" name="Diagram 4"/>
          <p:cNvGraphicFramePr/>
          <p:nvPr>
            <p:extLst>
              <p:ext uri="{D42A27DB-BD31-4B8C-83A1-F6EECF244321}">
                <p14:modId xmlns:p14="http://schemas.microsoft.com/office/powerpoint/2010/main" val="2964934472"/>
              </p:ext>
            </p:extLst>
          </p:nvPr>
        </p:nvGraphicFramePr>
        <p:xfrm>
          <a:off x="3833446" y="3612231"/>
          <a:ext cx="5310554" cy="26640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 name="Picture 5"/>
          <p:cNvPicPr>
            <a:picLocks noChangeAspect="1"/>
          </p:cNvPicPr>
          <p:nvPr/>
        </p:nvPicPr>
        <p:blipFill>
          <a:blip r:embed="rId14"/>
          <a:stretch>
            <a:fillRect/>
          </a:stretch>
        </p:blipFill>
        <p:spPr>
          <a:xfrm>
            <a:off x="3833446" y="1179416"/>
            <a:ext cx="5142307" cy="1993200"/>
          </a:xfrm>
          <a:prstGeom prst="rect">
            <a:avLst/>
          </a:prstGeom>
        </p:spPr>
      </p:pic>
    </p:spTree>
    <p:extLst>
      <p:ext uri="{BB962C8B-B14F-4D97-AF65-F5344CB8AC3E}">
        <p14:creationId xmlns:p14="http://schemas.microsoft.com/office/powerpoint/2010/main" val="3778119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4744A62-078A-4AC6-AF53-8D36AC23F78E}"/>
                                            </p:graphicEl>
                                          </p:spTgt>
                                        </p:tgtEl>
                                        <p:attrNameLst>
                                          <p:attrName>style.visibility</p:attrName>
                                        </p:attrNameLst>
                                      </p:cBhvr>
                                      <p:to>
                                        <p:strVal val="visible"/>
                                      </p:to>
                                    </p:set>
                                    <p:animEffect transition="in" filter="fade">
                                      <p:cBhvr>
                                        <p:cTn id="12" dur="500"/>
                                        <p:tgtEl>
                                          <p:spTgt spid="4">
                                            <p:graphicEl>
                                              <a:dgm id="{44744A62-078A-4AC6-AF53-8D36AC23F78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C7AB7D43-D6FB-4A84-99D6-D7B671CA4781}"/>
                                            </p:graphicEl>
                                          </p:spTgt>
                                        </p:tgtEl>
                                        <p:attrNameLst>
                                          <p:attrName>style.visibility</p:attrName>
                                        </p:attrNameLst>
                                      </p:cBhvr>
                                      <p:to>
                                        <p:strVal val="visible"/>
                                      </p:to>
                                    </p:set>
                                    <p:animEffect transition="in" filter="fade">
                                      <p:cBhvr>
                                        <p:cTn id="15" dur="500"/>
                                        <p:tgtEl>
                                          <p:spTgt spid="4">
                                            <p:graphicEl>
                                              <a:dgm id="{C7AB7D43-D6FB-4A84-99D6-D7B671CA478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297BEF8A-9BAB-490B-8A34-55D23F15097C}"/>
                                            </p:graphicEl>
                                          </p:spTgt>
                                        </p:tgtEl>
                                        <p:attrNameLst>
                                          <p:attrName>style.visibility</p:attrName>
                                        </p:attrNameLst>
                                      </p:cBhvr>
                                      <p:to>
                                        <p:strVal val="visible"/>
                                      </p:to>
                                    </p:set>
                                    <p:animEffect transition="in" filter="fade">
                                      <p:cBhvr>
                                        <p:cTn id="18" dur="500"/>
                                        <p:tgtEl>
                                          <p:spTgt spid="4">
                                            <p:graphicEl>
                                              <a:dgm id="{297BEF8A-9BAB-490B-8A34-55D23F15097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99CD540D-B933-442E-AB4A-3C42F2AE4712}"/>
                                            </p:graphicEl>
                                          </p:spTgt>
                                        </p:tgtEl>
                                        <p:attrNameLst>
                                          <p:attrName>style.visibility</p:attrName>
                                        </p:attrNameLst>
                                      </p:cBhvr>
                                      <p:to>
                                        <p:strVal val="visible"/>
                                      </p:to>
                                    </p:set>
                                    <p:animEffect transition="in" filter="fade">
                                      <p:cBhvr>
                                        <p:cTn id="23" dur="500"/>
                                        <p:tgtEl>
                                          <p:spTgt spid="4">
                                            <p:graphicEl>
                                              <a:dgm id="{99CD540D-B933-442E-AB4A-3C42F2AE471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1B5E7C3A-2B9F-48D2-90F5-1DB516B72373}"/>
                                            </p:graphicEl>
                                          </p:spTgt>
                                        </p:tgtEl>
                                        <p:attrNameLst>
                                          <p:attrName>style.visibility</p:attrName>
                                        </p:attrNameLst>
                                      </p:cBhvr>
                                      <p:to>
                                        <p:strVal val="visible"/>
                                      </p:to>
                                    </p:set>
                                    <p:animEffect transition="in" filter="fade">
                                      <p:cBhvr>
                                        <p:cTn id="28" dur="500"/>
                                        <p:tgtEl>
                                          <p:spTgt spid="4">
                                            <p:graphicEl>
                                              <a:dgm id="{1B5E7C3A-2B9F-48D2-90F5-1DB516B72373}"/>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AB119669-79E3-45C3-9A47-08418069E8CA}"/>
                                            </p:graphicEl>
                                          </p:spTgt>
                                        </p:tgtEl>
                                        <p:attrNameLst>
                                          <p:attrName>style.visibility</p:attrName>
                                        </p:attrNameLst>
                                      </p:cBhvr>
                                      <p:to>
                                        <p:strVal val="visible"/>
                                      </p:to>
                                    </p:set>
                                    <p:animEffect transition="in" filter="fade">
                                      <p:cBhvr>
                                        <p:cTn id="33" dur="500"/>
                                        <p:tgtEl>
                                          <p:spTgt spid="4">
                                            <p:graphicEl>
                                              <a:dgm id="{AB119669-79E3-45C3-9A47-08418069E8CA}"/>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graphicEl>
                                              <a:dgm id="{FE35FD2E-3985-41B1-93DB-383BC269F7DE}"/>
                                            </p:graphicEl>
                                          </p:spTgt>
                                        </p:tgtEl>
                                        <p:attrNameLst>
                                          <p:attrName>style.visibility</p:attrName>
                                        </p:attrNameLst>
                                      </p:cBhvr>
                                      <p:to>
                                        <p:strVal val="visible"/>
                                      </p:to>
                                    </p:set>
                                    <p:animEffect transition="in" filter="fade">
                                      <p:cBhvr>
                                        <p:cTn id="38" dur="500"/>
                                        <p:tgtEl>
                                          <p:spTgt spid="4">
                                            <p:graphicEl>
                                              <a:dgm id="{FE35FD2E-3985-41B1-93DB-383BC269F7DE}"/>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382AFFB4-FA01-4C95-97FA-6864E016BFBB}"/>
                                            </p:graphicEl>
                                          </p:spTgt>
                                        </p:tgtEl>
                                        <p:attrNameLst>
                                          <p:attrName>style.visibility</p:attrName>
                                        </p:attrNameLst>
                                      </p:cBhvr>
                                      <p:to>
                                        <p:strVal val="visible"/>
                                      </p:to>
                                    </p:set>
                                    <p:animEffect transition="in" filter="fade">
                                      <p:cBhvr>
                                        <p:cTn id="43" dur="500"/>
                                        <p:tgtEl>
                                          <p:spTgt spid="5">
                                            <p:graphicEl>
                                              <a:dgm id="{382AFFB4-FA01-4C95-97FA-6864E016BFB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D52F5215-DD50-4469-9AB9-8D1FFC655CA7}"/>
                                            </p:graphicEl>
                                          </p:spTgt>
                                        </p:tgtEl>
                                        <p:attrNameLst>
                                          <p:attrName>style.visibility</p:attrName>
                                        </p:attrNameLst>
                                      </p:cBhvr>
                                      <p:to>
                                        <p:strVal val="visible"/>
                                      </p:to>
                                    </p:set>
                                    <p:animEffect transition="in" filter="fade">
                                      <p:cBhvr>
                                        <p:cTn id="46" dur="500"/>
                                        <p:tgtEl>
                                          <p:spTgt spid="5">
                                            <p:graphicEl>
                                              <a:dgm id="{D52F5215-DD50-4469-9AB9-8D1FFC655CA7}"/>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1BDDAE0A-A00E-49B3-A3E6-EC7AB52A3296}"/>
                                            </p:graphicEl>
                                          </p:spTgt>
                                        </p:tgtEl>
                                        <p:attrNameLst>
                                          <p:attrName>style.visibility</p:attrName>
                                        </p:attrNameLst>
                                      </p:cBhvr>
                                      <p:to>
                                        <p:strVal val="visible"/>
                                      </p:to>
                                    </p:set>
                                    <p:animEffect transition="in" filter="fade">
                                      <p:cBhvr>
                                        <p:cTn id="49" dur="500"/>
                                        <p:tgtEl>
                                          <p:spTgt spid="5">
                                            <p:graphicEl>
                                              <a:dgm id="{1BDDAE0A-A00E-49B3-A3E6-EC7AB52A3296}"/>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E24C0AA3-8D06-48A4-85AD-DB2EE6F53D2E}"/>
                                            </p:graphicEl>
                                          </p:spTgt>
                                        </p:tgtEl>
                                        <p:attrNameLst>
                                          <p:attrName>style.visibility</p:attrName>
                                        </p:attrNameLst>
                                      </p:cBhvr>
                                      <p:to>
                                        <p:strVal val="visible"/>
                                      </p:to>
                                    </p:set>
                                    <p:animEffect transition="in" filter="fade">
                                      <p:cBhvr>
                                        <p:cTn id="54" dur="500"/>
                                        <p:tgtEl>
                                          <p:spTgt spid="5">
                                            <p:graphicEl>
                                              <a:dgm id="{E24C0AA3-8D06-48A4-85AD-DB2EE6F53D2E}"/>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graphicEl>
                                              <a:dgm id="{C2744065-3F72-4A8A-826C-8F1120E550B3}"/>
                                            </p:graphicEl>
                                          </p:spTgt>
                                        </p:tgtEl>
                                        <p:attrNameLst>
                                          <p:attrName>style.visibility</p:attrName>
                                        </p:attrNameLst>
                                      </p:cBhvr>
                                      <p:to>
                                        <p:strVal val="visible"/>
                                      </p:to>
                                    </p:set>
                                    <p:animEffect transition="in" filter="fade">
                                      <p:cBhvr>
                                        <p:cTn id="57" dur="500"/>
                                        <p:tgtEl>
                                          <p:spTgt spid="5">
                                            <p:graphicEl>
                                              <a:dgm id="{C2744065-3F72-4A8A-826C-8F1120E550B3}"/>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graphicEl>
                                              <a:dgm id="{BF97FEAB-A244-48BC-8B27-A9C755683977}"/>
                                            </p:graphicEl>
                                          </p:spTgt>
                                        </p:tgtEl>
                                        <p:attrNameLst>
                                          <p:attrName>style.visibility</p:attrName>
                                        </p:attrNameLst>
                                      </p:cBhvr>
                                      <p:to>
                                        <p:strVal val="visible"/>
                                      </p:to>
                                    </p:set>
                                    <p:animEffect transition="in" filter="fade">
                                      <p:cBhvr>
                                        <p:cTn id="60" dur="500"/>
                                        <p:tgtEl>
                                          <p:spTgt spid="5">
                                            <p:graphicEl>
                                              <a:dgm id="{BF97FEAB-A244-48BC-8B27-A9C755683977}"/>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
                                            <p:graphicEl>
                                              <a:dgm id="{61C99C50-4537-457B-BC73-B1CA890143A5}"/>
                                            </p:graphicEl>
                                          </p:spTgt>
                                        </p:tgtEl>
                                        <p:attrNameLst>
                                          <p:attrName>style.visibility</p:attrName>
                                        </p:attrNameLst>
                                      </p:cBhvr>
                                      <p:to>
                                        <p:strVal val="visible"/>
                                      </p:to>
                                    </p:set>
                                    <p:animEffect transition="in" filter="fade">
                                      <p:cBhvr>
                                        <p:cTn id="65" dur="500"/>
                                        <p:tgtEl>
                                          <p:spTgt spid="5">
                                            <p:graphicEl>
                                              <a:dgm id="{61C99C50-4537-457B-BC73-B1CA890143A5}"/>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graphicEl>
                                              <a:dgm id="{35481248-8112-4845-BFB8-090BB828D0D6}"/>
                                            </p:graphicEl>
                                          </p:spTgt>
                                        </p:tgtEl>
                                        <p:attrNameLst>
                                          <p:attrName>style.visibility</p:attrName>
                                        </p:attrNameLst>
                                      </p:cBhvr>
                                      <p:to>
                                        <p:strVal val="visible"/>
                                      </p:to>
                                    </p:set>
                                    <p:animEffect transition="in" filter="fade">
                                      <p:cBhvr>
                                        <p:cTn id="68" dur="500"/>
                                        <p:tgtEl>
                                          <p:spTgt spid="5">
                                            <p:graphicEl>
                                              <a:dgm id="{35481248-8112-4845-BFB8-090BB828D0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Sub>
          <a:bldDgm bld="one"/>
        </p:bldSub>
      </p:bldGraphic>
    </p:bldLst>
  </p:timing>
</p:sld>
</file>

<file path=ppt/theme/theme1.xml><?xml version="1.0" encoding="utf-8"?>
<a:theme xmlns:a="http://schemas.openxmlformats.org/drawingml/2006/main" name="BRIJ_4_3_POST_REDSTONE">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_POST_REDSTONE" id="{D7BC739D-008B-4D4B-8801-C31798E6291B}" vid="{951DB4FC-2A57-4BAD-8320-37C01EC7F7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BRIJ_4_3_POST_REDSTONE</Template>
  <TotalTime>481</TotalTime>
  <Words>1439</Words>
  <Application>Microsoft Office PowerPoint</Application>
  <PresentationFormat>On-screen Show (4:3)</PresentationFormat>
  <Paragraphs>209</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Arial Unicode MS</vt:lpstr>
      <vt:lpstr>Calibri</vt:lpstr>
      <vt:lpstr>Franklin Gothic Demi</vt:lpstr>
      <vt:lpstr>Franklin Gothic Demi Cond</vt:lpstr>
      <vt:lpstr>Franklin Gothic Heavy</vt:lpstr>
      <vt:lpstr>Franklin Gothic Medium Cond</vt:lpstr>
      <vt:lpstr>MV Boli</vt:lpstr>
      <vt:lpstr>Segoe UI Black</vt:lpstr>
      <vt:lpstr>Segoe UI Semibold</vt:lpstr>
      <vt:lpstr>Wingdings</vt:lpstr>
      <vt:lpstr>BRIJ_4_3_POST_REDSTONE</vt:lpstr>
      <vt:lpstr>After the successful completion of ML16</vt:lpstr>
      <vt:lpstr>B-ES-17</vt:lpstr>
      <vt:lpstr>PowerPoint Presentation</vt:lpstr>
      <vt:lpstr>PowerPoint Presentation</vt:lpstr>
      <vt:lpstr>UPSC GSM3-2015 (DEC)</vt:lpstr>
      <vt:lpstr>UPSC GSM3-2015 (DEC)</vt:lpstr>
      <vt:lpstr>B-ES = Prelim cum Mains… prepare ‘pickle’ only once a year</vt:lpstr>
      <vt:lpstr>B-ES: Who prepares what (2017)?</vt:lpstr>
      <vt:lpstr>Economic Survey: the making of</vt:lpstr>
      <vt:lpstr>PowerPoint Presentation</vt:lpstr>
      <vt:lpstr>Economy: 6 Pillars (Theory + Current + BES17)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Economy: 6 pillars + theory  + current + BES17 (pre cum Mains)</vt:lpstr>
      <vt:lpstr>PowerPoint Presentation</vt:lpstr>
      <vt:lpstr>Bankruptcy = is opportunity  for us</vt:lpstr>
      <vt:lpstr>Survey= bankruptcy of new ideas; my PPT suffering ‘fragmentation’</vt:lpstr>
      <vt:lpstr>Economy: 6 pillars + theory  + current + BES17 (pre cum Mains)</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372</cp:revision>
  <dcterms:created xsi:type="dcterms:W3CDTF">2017-02-07T05:34:26Z</dcterms:created>
  <dcterms:modified xsi:type="dcterms:W3CDTF">2017-02-16T10:40:57Z</dcterms:modified>
</cp:coreProperties>
</file>